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5" r:id="rId2"/>
    <p:sldMasterId id="2147483678" r:id="rId3"/>
  </p:sldMasterIdLst>
  <p:notesMasterIdLst>
    <p:notesMasterId r:id="rId17"/>
  </p:notesMasterIdLst>
  <p:handoutMasterIdLst>
    <p:handoutMasterId r:id="rId18"/>
  </p:handoutMasterIdLst>
  <p:sldIdLst>
    <p:sldId id="291" r:id="rId4"/>
    <p:sldId id="403" r:id="rId5"/>
    <p:sldId id="402" r:id="rId6"/>
    <p:sldId id="384" r:id="rId7"/>
    <p:sldId id="386" r:id="rId8"/>
    <p:sldId id="385" r:id="rId9"/>
    <p:sldId id="395" r:id="rId10"/>
    <p:sldId id="396" r:id="rId11"/>
    <p:sldId id="397" r:id="rId12"/>
    <p:sldId id="398" r:id="rId13"/>
    <p:sldId id="399" r:id="rId14"/>
    <p:sldId id="400" r:id="rId15"/>
    <p:sldId id="401" r:id="rId16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38" userDrawn="1">
          <p15:clr>
            <a:srgbClr val="A4A3A4"/>
          </p15:clr>
        </p15:guide>
        <p15:guide id="2" pos="7242" userDrawn="1">
          <p15:clr>
            <a:srgbClr val="A4A3A4"/>
          </p15:clr>
        </p15:guide>
        <p15:guide id="3" orient="horz" pos="648" userDrawn="1">
          <p15:clr>
            <a:srgbClr val="A4A3A4"/>
          </p15:clr>
        </p15:guide>
        <p15:guide id="4" orient="horz" pos="712" userDrawn="1">
          <p15:clr>
            <a:srgbClr val="A4A3A4"/>
          </p15:clr>
        </p15:guide>
        <p15:guide id="5" orient="horz" pos="3928" userDrawn="1">
          <p15:clr>
            <a:srgbClr val="A4A3A4"/>
          </p15:clr>
        </p15:guide>
        <p15:guide id="6" orient="horz" pos="3748" userDrawn="1">
          <p15:clr>
            <a:srgbClr val="A4A3A4"/>
          </p15:clr>
        </p15:guide>
        <p15:guide id="7" pos="3840" userDrawn="1">
          <p15:clr>
            <a:srgbClr val="A4A3A4"/>
          </p15:clr>
        </p15:guide>
        <p15:guide id="9" pos="6108" userDrawn="1">
          <p15:clr>
            <a:srgbClr val="A4A3A4"/>
          </p15:clr>
        </p15:guide>
        <p15:guide id="10" pos="710" userDrawn="1">
          <p15:clr>
            <a:srgbClr val="A4A3A4"/>
          </p15:clr>
        </p15:guide>
        <p15:guide id="11" pos="2479" userDrawn="1">
          <p15:clr>
            <a:srgbClr val="A4A3A4"/>
          </p15:clr>
        </p15:guide>
        <p15:guide id="12" pos="520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42" autoAdjust="0"/>
    <p:restoredTop sz="94628"/>
  </p:normalViewPr>
  <p:slideViewPr>
    <p:cSldViewPr>
      <p:cViewPr varScale="1">
        <p:scale>
          <a:sx n="115" d="100"/>
          <a:sy n="115" d="100"/>
        </p:scale>
        <p:origin x="600" y="200"/>
      </p:cViewPr>
      <p:guideLst>
        <p:guide pos="438"/>
        <p:guide pos="7242"/>
        <p:guide orient="horz" pos="648"/>
        <p:guide orient="horz" pos="712"/>
        <p:guide orient="horz" pos="3928"/>
        <p:guide orient="horz" pos="3748"/>
        <p:guide pos="3840"/>
        <p:guide pos="6108"/>
        <p:guide pos="710"/>
        <p:guide pos="2479"/>
        <p:guide pos="520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7758"/>
    </p:cViewPr>
  </p:sorterViewPr>
  <p:notesViewPr>
    <p:cSldViewPr>
      <p:cViewPr varScale="1">
        <p:scale>
          <a:sx n="42" d="100"/>
          <a:sy n="42" d="100"/>
        </p:scale>
        <p:origin x="3066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tags" Target="tags/tag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5CAF5E51-CCA6-4A74-85E1-BA8A73D4F8F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4003178-149A-4D7F-8FD1-E9C2AAA0CDC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27BEFE-32A5-439D-BD0B-2BD446A45078}" type="datetimeFigureOut">
              <a:rPr lang="zh-CN" altLang="en-US" smtClean="0"/>
              <a:t>2022/4/11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178DE11-EB6A-41C5-AE67-AB0456BDACB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3183742-3076-412F-A640-941C12C074B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7FE3F8-CB87-414A-B68B-DC50F5FFE2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2371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074FDF-EF03-48C9-B7E0-0D770058807C}" type="datetimeFigureOut">
              <a:rPr lang="zh-CN" altLang="en-US" smtClean="0"/>
              <a:t>2022/4/11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3BF795-CD35-49EB-AC84-15110FD7DB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0077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ACE1B47-6F07-470F-9D55-4CE55BA4D6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064" y="-281289"/>
            <a:ext cx="7420578" cy="7420578"/>
          </a:xfrm>
          <a:prstGeom prst="rect">
            <a:avLst/>
          </a:prstGeom>
        </p:spPr>
      </p:pic>
      <p:pic>
        <p:nvPicPr>
          <p:cNvPr id="47" name="图片 46">
            <a:extLst>
              <a:ext uri="{FF2B5EF4-FFF2-40B4-BE49-F238E27FC236}">
                <a16:creationId xmlns:a16="http://schemas.microsoft.com/office/drawing/2014/main" id="{1C8F79A1-93C8-410D-9FEC-1BE1318C859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420970"/>
            <a:ext cx="3208242" cy="402850"/>
          </a:xfrm>
          <a:prstGeom prst="rect">
            <a:avLst/>
          </a:prstGeom>
        </p:spPr>
      </p:pic>
      <p:sp>
        <p:nvSpPr>
          <p:cNvPr id="48" name="矩形 47">
            <a:extLst>
              <a:ext uri="{FF2B5EF4-FFF2-40B4-BE49-F238E27FC236}">
                <a16:creationId xmlns:a16="http://schemas.microsoft.com/office/drawing/2014/main" id="{2380EF19-C987-48FC-AB03-5A37FC7C4AF8}"/>
              </a:ext>
            </a:extLst>
          </p:cNvPr>
          <p:cNvSpPr/>
          <p:nvPr userDrawn="1"/>
        </p:nvSpPr>
        <p:spPr>
          <a:xfrm>
            <a:off x="0" y="2478823"/>
            <a:ext cx="263352" cy="25021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7076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（全图型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2A2E6508-77DA-4183-905D-3ABC06B41B94}"/>
              </a:ext>
            </a:extLst>
          </p:cNvPr>
          <p:cNvSpPr/>
          <p:nvPr userDrawn="1"/>
        </p:nvSpPr>
        <p:spPr>
          <a:xfrm>
            <a:off x="1" y="1"/>
            <a:ext cx="12191998" cy="6857999"/>
          </a:xfrm>
          <a:prstGeom prst="rect">
            <a:avLst/>
          </a:prstGeom>
          <a:blipFill dpi="0" rotWithShape="1">
            <a:blip r:embed="rId2">
              <a:alphaModFix amt="3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A29FA19-C50A-4C7F-99CD-F30FDFAD2B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2022/4/11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855EB93-3343-46E3-8A44-FC15913BD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98B4045-FF74-451F-B7B7-8A0722D95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046B662-4C6E-44F7-A7A0-6275CE6AE0EC}"/>
              </a:ext>
            </a:extLst>
          </p:cNvPr>
          <p:cNvCxnSpPr/>
          <p:nvPr userDrawn="1"/>
        </p:nvCxnSpPr>
        <p:spPr>
          <a:xfrm>
            <a:off x="0" y="1028700"/>
            <a:ext cx="1219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8513EF2C-837C-4562-A83D-D70F392E19A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75372" y="252736"/>
            <a:ext cx="2605842" cy="523220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>
            <a:lvl1pPr marL="0" indent="0">
              <a:buNone/>
              <a:defRPr lang="zh-CN" altLang="en-US" sz="2800" b="1" i="0" dirty="0" smtClean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请输入你的标题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119A797-FD8F-4DBD-89D4-4117DA005E50}"/>
              </a:ext>
            </a:extLst>
          </p:cNvPr>
          <p:cNvSpPr/>
          <p:nvPr userDrawn="1"/>
        </p:nvSpPr>
        <p:spPr>
          <a:xfrm>
            <a:off x="575" y="331717"/>
            <a:ext cx="461388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CEC3033-0188-4CA9-AB19-4447F35C9E50}"/>
              </a:ext>
            </a:extLst>
          </p:cNvPr>
          <p:cNvSpPr/>
          <p:nvPr userDrawn="1"/>
        </p:nvSpPr>
        <p:spPr>
          <a:xfrm>
            <a:off x="482232" y="331717"/>
            <a:ext cx="45719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3FD8C0-2B55-47A9-B5C2-5870B987A0FF}"/>
              </a:ext>
            </a:extLst>
          </p:cNvPr>
          <p:cNvSpPr/>
          <p:nvPr userDrawn="1"/>
        </p:nvSpPr>
        <p:spPr>
          <a:xfrm>
            <a:off x="548219" y="331717"/>
            <a:ext cx="45719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D80F4219-290F-4AB8-B46F-FCB254E9847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56" y="374027"/>
            <a:ext cx="3692095" cy="46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2457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排版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B6064F90-E3ED-441E-927B-4CBFAD6D8B8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168" y="1385814"/>
            <a:ext cx="3275732" cy="4086373"/>
          </a:xfrm>
          <a:custGeom>
            <a:avLst/>
            <a:gdLst>
              <a:gd name="connsiteX0" fmla="*/ 638039 w 3275732"/>
              <a:gd name="connsiteY0" fmla="*/ 0 h 4086373"/>
              <a:gd name="connsiteX1" fmla="*/ 3275732 w 3275732"/>
              <a:gd name="connsiteY1" fmla="*/ 0 h 4086373"/>
              <a:gd name="connsiteX2" fmla="*/ 3275732 w 3275732"/>
              <a:gd name="connsiteY2" fmla="*/ 4048 h 4086373"/>
              <a:gd name="connsiteX3" fmla="*/ 2638325 w 3275732"/>
              <a:gd name="connsiteY3" fmla="*/ 4086373 h 4086373"/>
              <a:gd name="connsiteX4" fmla="*/ 0 w 3275732"/>
              <a:gd name="connsiteY4" fmla="*/ 4086373 h 4086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5732" h="4086373">
                <a:moveTo>
                  <a:pt x="638039" y="0"/>
                </a:moveTo>
                <a:lnTo>
                  <a:pt x="3275732" y="0"/>
                </a:lnTo>
                <a:lnTo>
                  <a:pt x="3275732" y="4048"/>
                </a:lnTo>
                <a:lnTo>
                  <a:pt x="2638325" y="4086373"/>
                </a:lnTo>
                <a:lnTo>
                  <a:pt x="0" y="408637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A29FA19-C50A-4C7F-99CD-F30FDFAD2B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2022/4/11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855EB93-3343-46E3-8A44-FC15913BD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98B4045-FF74-451F-B7B7-8A0722D95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046B662-4C6E-44F7-A7A0-6275CE6AE0EC}"/>
              </a:ext>
            </a:extLst>
          </p:cNvPr>
          <p:cNvCxnSpPr/>
          <p:nvPr userDrawn="1"/>
        </p:nvCxnSpPr>
        <p:spPr>
          <a:xfrm>
            <a:off x="0" y="1028700"/>
            <a:ext cx="1219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8513EF2C-837C-4562-A83D-D70F392E19A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75372" y="252736"/>
            <a:ext cx="2605842" cy="523220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>
            <a:lvl1pPr marL="0" indent="0">
              <a:buNone/>
              <a:defRPr lang="zh-CN" altLang="en-US" sz="2800" b="1" i="0" dirty="0" smtClean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请输入你的标题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119A797-FD8F-4DBD-89D4-4117DA005E50}"/>
              </a:ext>
            </a:extLst>
          </p:cNvPr>
          <p:cNvSpPr/>
          <p:nvPr userDrawn="1"/>
        </p:nvSpPr>
        <p:spPr>
          <a:xfrm>
            <a:off x="575" y="331717"/>
            <a:ext cx="461388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CEC3033-0188-4CA9-AB19-4447F35C9E50}"/>
              </a:ext>
            </a:extLst>
          </p:cNvPr>
          <p:cNvSpPr/>
          <p:nvPr userDrawn="1"/>
        </p:nvSpPr>
        <p:spPr>
          <a:xfrm>
            <a:off x="482232" y="331717"/>
            <a:ext cx="45719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3FD8C0-2B55-47A9-B5C2-5870B987A0FF}"/>
              </a:ext>
            </a:extLst>
          </p:cNvPr>
          <p:cNvSpPr/>
          <p:nvPr userDrawn="1"/>
        </p:nvSpPr>
        <p:spPr>
          <a:xfrm>
            <a:off x="548219" y="331717"/>
            <a:ext cx="45719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FFA163AD-8E9E-4E78-9397-9D28BC75DE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56" y="374027"/>
            <a:ext cx="3692095" cy="46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6990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排版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图片占位符 23">
            <a:extLst>
              <a:ext uri="{FF2B5EF4-FFF2-40B4-BE49-F238E27FC236}">
                <a16:creationId xmlns:a16="http://schemas.microsoft.com/office/drawing/2014/main" id="{AC6F04EB-4E6F-4E48-8B72-963D7E1014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480376" y="1556792"/>
            <a:ext cx="1584176" cy="1584176"/>
          </a:xfrm>
          <a:custGeom>
            <a:avLst/>
            <a:gdLst>
              <a:gd name="connsiteX0" fmla="*/ 792088 w 1584176"/>
              <a:gd name="connsiteY0" fmla="*/ 523253 h 1584176"/>
              <a:gd name="connsiteX1" fmla="*/ 523253 w 1584176"/>
              <a:gd name="connsiteY1" fmla="*/ 792088 h 1584176"/>
              <a:gd name="connsiteX2" fmla="*/ 792088 w 1584176"/>
              <a:gd name="connsiteY2" fmla="*/ 1060923 h 1584176"/>
              <a:gd name="connsiteX3" fmla="*/ 1060923 w 1584176"/>
              <a:gd name="connsiteY3" fmla="*/ 792088 h 1584176"/>
              <a:gd name="connsiteX4" fmla="*/ 792088 w 1584176"/>
              <a:gd name="connsiteY4" fmla="*/ 523253 h 1584176"/>
              <a:gd name="connsiteX5" fmla="*/ 792088 w 1584176"/>
              <a:gd name="connsiteY5" fmla="*/ 0 h 1584176"/>
              <a:gd name="connsiteX6" fmla="*/ 1584176 w 1584176"/>
              <a:gd name="connsiteY6" fmla="*/ 792088 h 1584176"/>
              <a:gd name="connsiteX7" fmla="*/ 792088 w 1584176"/>
              <a:gd name="connsiteY7" fmla="*/ 1584176 h 1584176"/>
              <a:gd name="connsiteX8" fmla="*/ 0 w 1584176"/>
              <a:gd name="connsiteY8" fmla="*/ 792088 h 1584176"/>
              <a:gd name="connsiteX9" fmla="*/ 792088 w 1584176"/>
              <a:gd name="connsiteY9" fmla="*/ 0 h 1584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4176" h="1584176">
                <a:moveTo>
                  <a:pt x="792088" y="523253"/>
                </a:moveTo>
                <a:cubicBezTo>
                  <a:pt x="643615" y="523253"/>
                  <a:pt x="523253" y="643615"/>
                  <a:pt x="523253" y="792088"/>
                </a:cubicBezTo>
                <a:cubicBezTo>
                  <a:pt x="523253" y="940561"/>
                  <a:pt x="643615" y="1060923"/>
                  <a:pt x="792088" y="1060923"/>
                </a:cubicBezTo>
                <a:cubicBezTo>
                  <a:pt x="940561" y="1060923"/>
                  <a:pt x="1060923" y="940561"/>
                  <a:pt x="1060923" y="792088"/>
                </a:cubicBezTo>
                <a:cubicBezTo>
                  <a:pt x="1060923" y="643615"/>
                  <a:pt x="940561" y="523253"/>
                  <a:pt x="792088" y="523253"/>
                </a:cubicBezTo>
                <a:close/>
                <a:moveTo>
                  <a:pt x="792088" y="0"/>
                </a:moveTo>
                <a:cubicBezTo>
                  <a:pt x="1229546" y="0"/>
                  <a:pt x="1584176" y="354630"/>
                  <a:pt x="1584176" y="792088"/>
                </a:cubicBezTo>
                <a:cubicBezTo>
                  <a:pt x="1584176" y="1229546"/>
                  <a:pt x="1229546" y="1584176"/>
                  <a:pt x="792088" y="1584176"/>
                </a:cubicBezTo>
                <a:cubicBezTo>
                  <a:pt x="354630" y="1584176"/>
                  <a:pt x="0" y="1229546"/>
                  <a:pt x="0" y="792088"/>
                </a:cubicBezTo>
                <a:cubicBezTo>
                  <a:pt x="0" y="354630"/>
                  <a:pt x="354630" y="0"/>
                  <a:pt x="79208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8BE810E0-F3AF-41EC-B0AA-41A393E7786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96066" y="1556792"/>
            <a:ext cx="1584176" cy="1584176"/>
          </a:xfrm>
          <a:custGeom>
            <a:avLst/>
            <a:gdLst>
              <a:gd name="connsiteX0" fmla="*/ 792088 w 1584176"/>
              <a:gd name="connsiteY0" fmla="*/ 523253 h 1584176"/>
              <a:gd name="connsiteX1" fmla="*/ 523253 w 1584176"/>
              <a:gd name="connsiteY1" fmla="*/ 792088 h 1584176"/>
              <a:gd name="connsiteX2" fmla="*/ 792088 w 1584176"/>
              <a:gd name="connsiteY2" fmla="*/ 1060923 h 1584176"/>
              <a:gd name="connsiteX3" fmla="*/ 1060923 w 1584176"/>
              <a:gd name="connsiteY3" fmla="*/ 792088 h 1584176"/>
              <a:gd name="connsiteX4" fmla="*/ 792088 w 1584176"/>
              <a:gd name="connsiteY4" fmla="*/ 523253 h 1584176"/>
              <a:gd name="connsiteX5" fmla="*/ 792088 w 1584176"/>
              <a:gd name="connsiteY5" fmla="*/ 0 h 1584176"/>
              <a:gd name="connsiteX6" fmla="*/ 1584176 w 1584176"/>
              <a:gd name="connsiteY6" fmla="*/ 792088 h 1584176"/>
              <a:gd name="connsiteX7" fmla="*/ 792088 w 1584176"/>
              <a:gd name="connsiteY7" fmla="*/ 1584176 h 1584176"/>
              <a:gd name="connsiteX8" fmla="*/ 0 w 1584176"/>
              <a:gd name="connsiteY8" fmla="*/ 792088 h 1584176"/>
              <a:gd name="connsiteX9" fmla="*/ 792088 w 1584176"/>
              <a:gd name="connsiteY9" fmla="*/ 0 h 1584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4176" h="1584176">
                <a:moveTo>
                  <a:pt x="792088" y="523253"/>
                </a:moveTo>
                <a:cubicBezTo>
                  <a:pt x="643615" y="523253"/>
                  <a:pt x="523253" y="643615"/>
                  <a:pt x="523253" y="792088"/>
                </a:cubicBezTo>
                <a:cubicBezTo>
                  <a:pt x="523253" y="940561"/>
                  <a:pt x="643615" y="1060923"/>
                  <a:pt x="792088" y="1060923"/>
                </a:cubicBezTo>
                <a:cubicBezTo>
                  <a:pt x="940561" y="1060923"/>
                  <a:pt x="1060923" y="940561"/>
                  <a:pt x="1060923" y="792088"/>
                </a:cubicBezTo>
                <a:cubicBezTo>
                  <a:pt x="1060923" y="643615"/>
                  <a:pt x="940561" y="523253"/>
                  <a:pt x="792088" y="523253"/>
                </a:cubicBezTo>
                <a:close/>
                <a:moveTo>
                  <a:pt x="792088" y="0"/>
                </a:moveTo>
                <a:cubicBezTo>
                  <a:pt x="1229546" y="0"/>
                  <a:pt x="1584176" y="354630"/>
                  <a:pt x="1584176" y="792088"/>
                </a:cubicBezTo>
                <a:cubicBezTo>
                  <a:pt x="1584176" y="1229546"/>
                  <a:pt x="1229546" y="1584176"/>
                  <a:pt x="792088" y="1584176"/>
                </a:cubicBezTo>
                <a:cubicBezTo>
                  <a:pt x="354630" y="1584176"/>
                  <a:pt x="0" y="1229546"/>
                  <a:pt x="0" y="792088"/>
                </a:cubicBezTo>
                <a:cubicBezTo>
                  <a:pt x="0" y="354630"/>
                  <a:pt x="354630" y="0"/>
                  <a:pt x="79208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8" name="图片占位符 17">
            <a:extLst>
              <a:ext uri="{FF2B5EF4-FFF2-40B4-BE49-F238E27FC236}">
                <a16:creationId xmlns:a16="http://schemas.microsoft.com/office/drawing/2014/main" id="{A3F0F6D3-BDFB-46E1-90A9-543E1572A5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911757" y="1556792"/>
            <a:ext cx="1584176" cy="1584176"/>
          </a:xfrm>
          <a:custGeom>
            <a:avLst/>
            <a:gdLst>
              <a:gd name="connsiteX0" fmla="*/ 792088 w 1584176"/>
              <a:gd name="connsiteY0" fmla="*/ 523253 h 1584176"/>
              <a:gd name="connsiteX1" fmla="*/ 523253 w 1584176"/>
              <a:gd name="connsiteY1" fmla="*/ 792088 h 1584176"/>
              <a:gd name="connsiteX2" fmla="*/ 792088 w 1584176"/>
              <a:gd name="connsiteY2" fmla="*/ 1060923 h 1584176"/>
              <a:gd name="connsiteX3" fmla="*/ 1060923 w 1584176"/>
              <a:gd name="connsiteY3" fmla="*/ 792088 h 1584176"/>
              <a:gd name="connsiteX4" fmla="*/ 792088 w 1584176"/>
              <a:gd name="connsiteY4" fmla="*/ 523253 h 1584176"/>
              <a:gd name="connsiteX5" fmla="*/ 792088 w 1584176"/>
              <a:gd name="connsiteY5" fmla="*/ 0 h 1584176"/>
              <a:gd name="connsiteX6" fmla="*/ 1584176 w 1584176"/>
              <a:gd name="connsiteY6" fmla="*/ 792088 h 1584176"/>
              <a:gd name="connsiteX7" fmla="*/ 792088 w 1584176"/>
              <a:gd name="connsiteY7" fmla="*/ 1584176 h 1584176"/>
              <a:gd name="connsiteX8" fmla="*/ 0 w 1584176"/>
              <a:gd name="connsiteY8" fmla="*/ 792088 h 1584176"/>
              <a:gd name="connsiteX9" fmla="*/ 792088 w 1584176"/>
              <a:gd name="connsiteY9" fmla="*/ 0 h 1584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4176" h="1584176">
                <a:moveTo>
                  <a:pt x="792088" y="523253"/>
                </a:moveTo>
                <a:cubicBezTo>
                  <a:pt x="643615" y="523253"/>
                  <a:pt x="523253" y="643615"/>
                  <a:pt x="523253" y="792088"/>
                </a:cubicBezTo>
                <a:cubicBezTo>
                  <a:pt x="523253" y="940561"/>
                  <a:pt x="643615" y="1060923"/>
                  <a:pt x="792088" y="1060923"/>
                </a:cubicBezTo>
                <a:cubicBezTo>
                  <a:pt x="940561" y="1060923"/>
                  <a:pt x="1060923" y="940561"/>
                  <a:pt x="1060923" y="792088"/>
                </a:cubicBezTo>
                <a:cubicBezTo>
                  <a:pt x="1060923" y="643615"/>
                  <a:pt x="940561" y="523253"/>
                  <a:pt x="792088" y="523253"/>
                </a:cubicBezTo>
                <a:close/>
                <a:moveTo>
                  <a:pt x="792088" y="0"/>
                </a:moveTo>
                <a:cubicBezTo>
                  <a:pt x="1229546" y="0"/>
                  <a:pt x="1584176" y="354630"/>
                  <a:pt x="1584176" y="792088"/>
                </a:cubicBezTo>
                <a:cubicBezTo>
                  <a:pt x="1584176" y="1229546"/>
                  <a:pt x="1229546" y="1584176"/>
                  <a:pt x="792088" y="1584176"/>
                </a:cubicBezTo>
                <a:cubicBezTo>
                  <a:pt x="354630" y="1584176"/>
                  <a:pt x="0" y="1229546"/>
                  <a:pt x="0" y="792088"/>
                </a:cubicBezTo>
                <a:cubicBezTo>
                  <a:pt x="0" y="354630"/>
                  <a:pt x="354630" y="0"/>
                  <a:pt x="79208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607D1421-F65A-44CF-92CF-EA5ED50928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7448" y="1556792"/>
            <a:ext cx="1584176" cy="1584176"/>
          </a:xfrm>
          <a:custGeom>
            <a:avLst/>
            <a:gdLst>
              <a:gd name="connsiteX0" fmla="*/ 792088 w 1584176"/>
              <a:gd name="connsiteY0" fmla="*/ 523253 h 1584176"/>
              <a:gd name="connsiteX1" fmla="*/ 523253 w 1584176"/>
              <a:gd name="connsiteY1" fmla="*/ 792088 h 1584176"/>
              <a:gd name="connsiteX2" fmla="*/ 792088 w 1584176"/>
              <a:gd name="connsiteY2" fmla="*/ 1060923 h 1584176"/>
              <a:gd name="connsiteX3" fmla="*/ 1060923 w 1584176"/>
              <a:gd name="connsiteY3" fmla="*/ 792088 h 1584176"/>
              <a:gd name="connsiteX4" fmla="*/ 792088 w 1584176"/>
              <a:gd name="connsiteY4" fmla="*/ 523253 h 1584176"/>
              <a:gd name="connsiteX5" fmla="*/ 792088 w 1584176"/>
              <a:gd name="connsiteY5" fmla="*/ 0 h 1584176"/>
              <a:gd name="connsiteX6" fmla="*/ 1584176 w 1584176"/>
              <a:gd name="connsiteY6" fmla="*/ 792088 h 1584176"/>
              <a:gd name="connsiteX7" fmla="*/ 792088 w 1584176"/>
              <a:gd name="connsiteY7" fmla="*/ 1584176 h 1584176"/>
              <a:gd name="connsiteX8" fmla="*/ 0 w 1584176"/>
              <a:gd name="connsiteY8" fmla="*/ 792088 h 1584176"/>
              <a:gd name="connsiteX9" fmla="*/ 792088 w 1584176"/>
              <a:gd name="connsiteY9" fmla="*/ 0 h 1584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4176" h="1584176">
                <a:moveTo>
                  <a:pt x="792088" y="523253"/>
                </a:moveTo>
                <a:cubicBezTo>
                  <a:pt x="643615" y="523253"/>
                  <a:pt x="523253" y="643615"/>
                  <a:pt x="523253" y="792088"/>
                </a:cubicBezTo>
                <a:cubicBezTo>
                  <a:pt x="523253" y="940561"/>
                  <a:pt x="643615" y="1060923"/>
                  <a:pt x="792088" y="1060923"/>
                </a:cubicBezTo>
                <a:cubicBezTo>
                  <a:pt x="940561" y="1060923"/>
                  <a:pt x="1060923" y="940561"/>
                  <a:pt x="1060923" y="792088"/>
                </a:cubicBezTo>
                <a:cubicBezTo>
                  <a:pt x="1060923" y="643615"/>
                  <a:pt x="940561" y="523253"/>
                  <a:pt x="792088" y="523253"/>
                </a:cubicBezTo>
                <a:close/>
                <a:moveTo>
                  <a:pt x="792088" y="0"/>
                </a:moveTo>
                <a:cubicBezTo>
                  <a:pt x="1229546" y="0"/>
                  <a:pt x="1584176" y="354630"/>
                  <a:pt x="1584176" y="792088"/>
                </a:cubicBezTo>
                <a:cubicBezTo>
                  <a:pt x="1584176" y="1229546"/>
                  <a:pt x="1229546" y="1584176"/>
                  <a:pt x="792088" y="1584176"/>
                </a:cubicBezTo>
                <a:cubicBezTo>
                  <a:pt x="354630" y="1584176"/>
                  <a:pt x="0" y="1229546"/>
                  <a:pt x="0" y="792088"/>
                </a:cubicBezTo>
                <a:cubicBezTo>
                  <a:pt x="0" y="354630"/>
                  <a:pt x="354630" y="0"/>
                  <a:pt x="79208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1BAFF7BC-F132-487D-8F90-C7684FAF54D0}"/>
              </a:ext>
            </a:extLst>
          </p:cNvPr>
          <p:cNvCxnSpPr/>
          <p:nvPr userDrawn="1"/>
        </p:nvCxnSpPr>
        <p:spPr>
          <a:xfrm>
            <a:off x="0" y="1028700"/>
            <a:ext cx="1219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内容占位符 9">
            <a:extLst>
              <a:ext uri="{FF2B5EF4-FFF2-40B4-BE49-F238E27FC236}">
                <a16:creationId xmlns:a16="http://schemas.microsoft.com/office/drawing/2014/main" id="{509FA0B3-D9EE-470D-9DE7-AECF757907A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75372" y="252736"/>
            <a:ext cx="2605842" cy="523220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>
            <a:lvl1pPr marL="0" indent="0">
              <a:buNone/>
              <a:defRPr lang="zh-CN" altLang="en-US" sz="2800" b="1" i="0" dirty="0" smtClean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请输入你的标题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F75FBFE-CA1E-4DEC-848E-E199485BECCC}"/>
              </a:ext>
            </a:extLst>
          </p:cNvPr>
          <p:cNvSpPr/>
          <p:nvPr userDrawn="1"/>
        </p:nvSpPr>
        <p:spPr>
          <a:xfrm>
            <a:off x="575" y="331717"/>
            <a:ext cx="461388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0C77192-0568-475A-9063-559C668F2DC3}"/>
              </a:ext>
            </a:extLst>
          </p:cNvPr>
          <p:cNvSpPr/>
          <p:nvPr userDrawn="1"/>
        </p:nvSpPr>
        <p:spPr>
          <a:xfrm>
            <a:off x="482232" y="331717"/>
            <a:ext cx="45719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0CBDD7C-5D45-41D3-AA1D-7C74B94A8418}"/>
              </a:ext>
            </a:extLst>
          </p:cNvPr>
          <p:cNvSpPr/>
          <p:nvPr userDrawn="1"/>
        </p:nvSpPr>
        <p:spPr>
          <a:xfrm>
            <a:off x="548219" y="331717"/>
            <a:ext cx="45719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C35CAD50-AAF1-4395-BF58-E974EC5FC43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56" y="374027"/>
            <a:ext cx="3692095" cy="46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0534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排版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1C7996F6-DBD6-4A58-A87D-C8FADF3B28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8293" y="1916832"/>
            <a:ext cx="2784673" cy="1656184"/>
          </a:xfrm>
          <a:custGeom>
            <a:avLst/>
            <a:gdLst>
              <a:gd name="connsiteX0" fmla="*/ 356202 w 2784673"/>
              <a:gd name="connsiteY0" fmla="*/ 144016 h 1656184"/>
              <a:gd name="connsiteX1" fmla="*/ 326052 w 2784673"/>
              <a:gd name="connsiteY1" fmla="*/ 174166 h 1656184"/>
              <a:gd name="connsiteX2" fmla="*/ 356202 w 2784673"/>
              <a:gd name="connsiteY2" fmla="*/ 204316 h 1656184"/>
              <a:gd name="connsiteX3" fmla="*/ 655942 w 2784673"/>
              <a:gd name="connsiteY3" fmla="*/ 204316 h 1656184"/>
              <a:gd name="connsiteX4" fmla="*/ 686092 w 2784673"/>
              <a:gd name="connsiteY4" fmla="*/ 174166 h 1656184"/>
              <a:gd name="connsiteX5" fmla="*/ 655942 w 2784673"/>
              <a:gd name="connsiteY5" fmla="*/ 144016 h 1656184"/>
              <a:gd name="connsiteX6" fmla="*/ 236259 w 2784673"/>
              <a:gd name="connsiteY6" fmla="*/ 144016 h 1656184"/>
              <a:gd name="connsiteX7" fmla="*/ 206109 w 2784673"/>
              <a:gd name="connsiteY7" fmla="*/ 174166 h 1656184"/>
              <a:gd name="connsiteX8" fmla="*/ 236259 w 2784673"/>
              <a:gd name="connsiteY8" fmla="*/ 204316 h 1656184"/>
              <a:gd name="connsiteX9" fmla="*/ 266409 w 2784673"/>
              <a:gd name="connsiteY9" fmla="*/ 174166 h 1656184"/>
              <a:gd name="connsiteX10" fmla="*/ 236259 w 2784673"/>
              <a:gd name="connsiteY10" fmla="*/ 144016 h 1656184"/>
              <a:gd name="connsiteX11" fmla="*/ 66231 w 2784673"/>
              <a:gd name="connsiteY11" fmla="*/ 0 h 1656184"/>
              <a:gd name="connsiteX12" fmla="*/ 2718442 w 2784673"/>
              <a:gd name="connsiteY12" fmla="*/ 0 h 1656184"/>
              <a:gd name="connsiteX13" fmla="*/ 2784673 w 2784673"/>
              <a:gd name="connsiteY13" fmla="*/ 66231 h 1656184"/>
              <a:gd name="connsiteX14" fmla="*/ 2784673 w 2784673"/>
              <a:gd name="connsiteY14" fmla="*/ 1589953 h 1656184"/>
              <a:gd name="connsiteX15" fmla="*/ 2718442 w 2784673"/>
              <a:gd name="connsiteY15" fmla="*/ 1656184 h 1656184"/>
              <a:gd name="connsiteX16" fmla="*/ 66231 w 2784673"/>
              <a:gd name="connsiteY16" fmla="*/ 1656184 h 1656184"/>
              <a:gd name="connsiteX17" fmla="*/ 0 w 2784673"/>
              <a:gd name="connsiteY17" fmla="*/ 1589953 h 1656184"/>
              <a:gd name="connsiteX18" fmla="*/ 0 w 2784673"/>
              <a:gd name="connsiteY18" fmla="*/ 66231 h 1656184"/>
              <a:gd name="connsiteX19" fmla="*/ 66231 w 2784673"/>
              <a:gd name="connsiteY19" fmla="*/ 0 h 1656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784673" h="1656184">
                <a:moveTo>
                  <a:pt x="356202" y="144016"/>
                </a:moveTo>
                <a:cubicBezTo>
                  <a:pt x="339551" y="144016"/>
                  <a:pt x="326052" y="157515"/>
                  <a:pt x="326052" y="174166"/>
                </a:cubicBezTo>
                <a:cubicBezTo>
                  <a:pt x="326052" y="190817"/>
                  <a:pt x="339551" y="204316"/>
                  <a:pt x="356202" y="204316"/>
                </a:cubicBezTo>
                <a:lnTo>
                  <a:pt x="655942" y="204316"/>
                </a:lnTo>
                <a:cubicBezTo>
                  <a:pt x="672593" y="204316"/>
                  <a:pt x="686092" y="190817"/>
                  <a:pt x="686092" y="174166"/>
                </a:cubicBezTo>
                <a:cubicBezTo>
                  <a:pt x="686092" y="157515"/>
                  <a:pt x="672593" y="144016"/>
                  <a:pt x="655942" y="144016"/>
                </a:cubicBezTo>
                <a:close/>
                <a:moveTo>
                  <a:pt x="236259" y="144016"/>
                </a:moveTo>
                <a:cubicBezTo>
                  <a:pt x="219608" y="144016"/>
                  <a:pt x="206109" y="157515"/>
                  <a:pt x="206109" y="174166"/>
                </a:cubicBezTo>
                <a:cubicBezTo>
                  <a:pt x="206109" y="190817"/>
                  <a:pt x="219608" y="204316"/>
                  <a:pt x="236259" y="204316"/>
                </a:cubicBezTo>
                <a:cubicBezTo>
                  <a:pt x="252910" y="204316"/>
                  <a:pt x="266409" y="190817"/>
                  <a:pt x="266409" y="174166"/>
                </a:cubicBezTo>
                <a:cubicBezTo>
                  <a:pt x="266409" y="157515"/>
                  <a:pt x="252910" y="144016"/>
                  <a:pt x="236259" y="144016"/>
                </a:cubicBezTo>
                <a:close/>
                <a:moveTo>
                  <a:pt x="66231" y="0"/>
                </a:moveTo>
                <a:lnTo>
                  <a:pt x="2718442" y="0"/>
                </a:lnTo>
                <a:cubicBezTo>
                  <a:pt x="2755020" y="0"/>
                  <a:pt x="2784673" y="29653"/>
                  <a:pt x="2784673" y="66231"/>
                </a:cubicBezTo>
                <a:lnTo>
                  <a:pt x="2784673" y="1589953"/>
                </a:lnTo>
                <a:cubicBezTo>
                  <a:pt x="2784673" y="1626531"/>
                  <a:pt x="2755020" y="1656184"/>
                  <a:pt x="2718442" y="1656184"/>
                </a:cubicBezTo>
                <a:lnTo>
                  <a:pt x="66231" y="1656184"/>
                </a:lnTo>
                <a:cubicBezTo>
                  <a:pt x="29653" y="1656184"/>
                  <a:pt x="0" y="1626531"/>
                  <a:pt x="0" y="1589953"/>
                </a:cubicBezTo>
                <a:lnTo>
                  <a:pt x="0" y="66231"/>
                </a:lnTo>
                <a:cubicBezTo>
                  <a:pt x="0" y="29653"/>
                  <a:pt x="29653" y="0"/>
                  <a:pt x="6623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38F07C0B-71C3-4DC4-960D-F400EE762C4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03664" y="1916832"/>
            <a:ext cx="2784673" cy="1656184"/>
          </a:xfrm>
          <a:custGeom>
            <a:avLst/>
            <a:gdLst>
              <a:gd name="connsiteX0" fmla="*/ 356202 w 2784673"/>
              <a:gd name="connsiteY0" fmla="*/ 144016 h 1656184"/>
              <a:gd name="connsiteX1" fmla="*/ 326052 w 2784673"/>
              <a:gd name="connsiteY1" fmla="*/ 174166 h 1656184"/>
              <a:gd name="connsiteX2" fmla="*/ 356202 w 2784673"/>
              <a:gd name="connsiteY2" fmla="*/ 204316 h 1656184"/>
              <a:gd name="connsiteX3" fmla="*/ 655942 w 2784673"/>
              <a:gd name="connsiteY3" fmla="*/ 204316 h 1656184"/>
              <a:gd name="connsiteX4" fmla="*/ 686092 w 2784673"/>
              <a:gd name="connsiteY4" fmla="*/ 174166 h 1656184"/>
              <a:gd name="connsiteX5" fmla="*/ 655942 w 2784673"/>
              <a:gd name="connsiteY5" fmla="*/ 144016 h 1656184"/>
              <a:gd name="connsiteX6" fmla="*/ 236259 w 2784673"/>
              <a:gd name="connsiteY6" fmla="*/ 144016 h 1656184"/>
              <a:gd name="connsiteX7" fmla="*/ 206109 w 2784673"/>
              <a:gd name="connsiteY7" fmla="*/ 174166 h 1656184"/>
              <a:gd name="connsiteX8" fmla="*/ 236259 w 2784673"/>
              <a:gd name="connsiteY8" fmla="*/ 204316 h 1656184"/>
              <a:gd name="connsiteX9" fmla="*/ 266409 w 2784673"/>
              <a:gd name="connsiteY9" fmla="*/ 174166 h 1656184"/>
              <a:gd name="connsiteX10" fmla="*/ 236259 w 2784673"/>
              <a:gd name="connsiteY10" fmla="*/ 144016 h 1656184"/>
              <a:gd name="connsiteX11" fmla="*/ 66231 w 2784673"/>
              <a:gd name="connsiteY11" fmla="*/ 0 h 1656184"/>
              <a:gd name="connsiteX12" fmla="*/ 2718442 w 2784673"/>
              <a:gd name="connsiteY12" fmla="*/ 0 h 1656184"/>
              <a:gd name="connsiteX13" fmla="*/ 2784673 w 2784673"/>
              <a:gd name="connsiteY13" fmla="*/ 66231 h 1656184"/>
              <a:gd name="connsiteX14" fmla="*/ 2784673 w 2784673"/>
              <a:gd name="connsiteY14" fmla="*/ 1589953 h 1656184"/>
              <a:gd name="connsiteX15" fmla="*/ 2718442 w 2784673"/>
              <a:gd name="connsiteY15" fmla="*/ 1656184 h 1656184"/>
              <a:gd name="connsiteX16" fmla="*/ 66231 w 2784673"/>
              <a:gd name="connsiteY16" fmla="*/ 1656184 h 1656184"/>
              <a:gd name="connsiteX17" fmla="*/ 0 w 2784673"/>
              <a:gd name="connsiteY17" fmla="*/ 1589953 h 1656184"/>
              <a:gd name="connsiteX18" fmla="*/ 0 w 2784673"/>
              <a:gd name="connsiteY18" fmla="*/ 66231 h 1656184"/>
              <a:gd name="connsiteX19" fmla="*/ 66231 w 2784673"/>
              <a:gd name="connsiteY19" fmla="*/ 0 h 1656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784673" h="1656184">
                <a:moveTo>
                  <a:pt x="356202" y="144016"/>
                </a:moveTo>
                <a:cubicBezTo>
                  <a:pt x="339551" y="144016"/>
                  <a:pt x="326052" y="157515"/>
                  <a:pt x="326052" y="174166"/>
                </a:cubicBezTo>
                <a:cubicBezTo>
                  <a:pt x="326052" y="190817"/>
                  <a:pt x="339551" y="204316"/>
                  <a:pt x="356202" y="204316"/>
                </a:cubicBezTo>
                <a:lnTo>
                  <a:pt x="655942" y="204316"/>
                </a:lnTo>
                <a:cubicBezTo>
                  <a:pt x="672593" y="204316"/>
                  <a:pt x="686092" y="190817"/>
                  <a:pt x="686092" y="174166"/>
                </a:cubicBezTo>
                <a:cubicBezTo>
                  <a:pt x="686092" y="157515"/>
                  <a:pt x="672593" y="144016"/>
                  <a:pt x="655942" y="144016"/>
                </a:cubicBezTo>
                <a:close/>
                <a:moveTo>
                  <a:pt x="236259" y="144016"/>
                </a:moveTo>
                <a:cubicBezTo>
                  <a:pt x="219608" y="144016"/>
                  <a:pt x="206109" y="157515"/>
                  <a:pt x="206109" y="174166"/>
                </a:cubicBezTo>
                <a:cubicBezTo>
                  <a:pt x="206109" y="190817"/>
                  <a:pt x="219608" y="204316"/>
                  <a:pt x="236259" y="204316"/>
                </a:cubicBezTo>
                <a:cubicBezTo>
                  <a:pt x="252910" y="204316"/>
                  <a:pt x="266409" y="190817"/>
                  <a:pt x="266409" y="174166"/>
                </a:cubicBezTo>
                <a:cubicBezTo>
                  <a:pt x="266409" y="157515"/>
                  <a:pt x="252910" y="144016"/>
                  <a:pt x="236259" y="144016"/>
                </a:cubicBezTo>
                <a:close/>
                <a:moveTo>
                  <a:pt x="66231" y="0"/>
                </a:moveTo>
                <a:lnTo>
                  <a:pt x="2718442" y="0"/>
                </a:lnTo>
                <a:cubicBezTo>
                  <a:pt x="2755020" y="0"/>
                  <a:pt x="2784673" y="29653"/>
                  <a:pt x="2784673" y="66231"/>
                </a:cubicBezTo>
                <a:lnTo>
                  <a:pt x="2784673" y="1589953"/>
                </a:lnTo>
                <a:cubicBezTo>
                  <a:pt x="2784673" y="1626531"/>
                  <a:pt x="2755020" y="1656184"/>
                  <a:pt x="2718442" y="1656184"/>
                </a:cubicBezTo>
                <a:lnTo>
                  <a:pt x="66231" y="1656184"/>
                </a:lnTo>
                <a:cubicBezTo>
                  <a:pt x="29653" y="1656184"/>
                  <a:pt x="0" y="1626531"/>
                  <a:pt x="0" y="1589953"/>
                </a:cubicBezTo>
                <a:lnTo>
                  <a:pt x="0" y="66231"/>
                </a:lnTo>
                <a:cubicBezTo>
                  <a:pt x="0" y="29653"/>
                  <a:pt x="29653" y="0"/>
                  <a:pt x="6623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2C31814C-B2A0-4A28-A746-F42AB644F2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49035" y="1916832"/>
            <a:ext cx="2784673" cy="1656184"/>
          </a:xfrm>
          <a:custGeom>
            <a:avLst/>
            <a:gdLst>
              <a:gd name="connsiteX0" fmla="*/ 356202 w 2784673"/>
              <a:gd name="connsiteY0" fmla="*/ 144016 h 1656184"/>
              <a:gd name="connsiteX1" fmla="*/ 326052 w 2784673"/>
              <a:gd name="connsiteY1" fmla="*/ 174166 h 1656184"/>
              <a:gd name="connsiteX2" fmla="*/ 356202 w 2784673"/>
              <a:gd name="connsiteY2" fmla="*/ 204316 h 1656184"/>
              <a:gd name="connsiteX3" fmla="*/ 655942 w 2784673"/>
              <a:gd name="connsiteY3" fmla="*/ 204316 h 1656184"/>
              <a:gd name="connsiteX4" fmla="*/ 686092 w 2784673"/>
              <a:gd name="connsiteY4" fmla="*/ 174166 h 1656184"/>
              <a:gd name="connsiteX5" fmla="*/ 655942 w 2784673"/>
              <a:gd name="connsiteY5" fmla="*/ 144016 h 1656184"/>
              <a:gd name="connsiteX6" fmla="*/ 236259 w 2784673"/>
              <a:gd name="connsiteY6" fmla="*/ 144016 h 1656184"/>
              <a:gd name="connsiteX7" fmla="*/ 206109 w 2784673"/>
              <a:gd name="connsiteY7" fmla="*/ 174166 h 1656184"/>
              <a:gd name="connsiteX8" fmla="*/ 236259 w 2784673"/>
              <a:gd name="connsiteY8" fmla="*/ 204316 h 1656184"/>
              <a:gd name="connsiteX9" fmla="*/ 266409 w 2784673"/>
              <a:gd name="connsiteY9" fmla="*/ 174166 h 1656184"/>
              <a:gd name="connsiteX10" fmla="*/ 236259 w 2784673"/>
              <a:gd name="connsiteY10" fmla="*/ 144016 h 1656184"/>
              <a:gd name="connsiteX11" fmla="*/ 66231 w 2784673"/>
              <a:gd name="connsiteY11" fmla="*/ 0 h 1656184"/>
              <a:gd name="connsiteX12" fmla="*/ 2718442 w 2784673"/>
              <a:gd name="connsiteY12" fmla="*/ 0 h 1656184"/>
              <a:gd name="connsiteX13" fmla="*/ 2784673 w 2784673"/>
              <a:gd name="connsiteY13" fmla="*/ 66231 h 1656184"/>
              <a:gd name="connsiteX14" fmla="*/ 2784673 w 2784673"/>
              <a:gd name="connsiteY14" fmla="*/ 1589953 h 1656184"/>
              <a:gd name="connsiteX15" fmla="*/ 2718442 w 2784673"/>
              <a:gd name="connsiteY15" fmla="*/ 1656184 h 1656184"/>
              <a:gd name="connsiteX16" fmla="*/ 66231 w 2784673"/>
              <a:gd name="connsiteY16" fmla="*/ 1656184 h 1656184"/>
              <a:gd name="connsiteX17" fmla="*/ 0 w 2784673"/>
              <a:gd name="connsiteY17" fmla="*/ 1589953 h 1656184"/>
              <a:gd name="connsiteX18" fmla="*/ 0 w 2784673"/>
              <a:gd name="connsiteY18" fmla="*/ 66231 h 1656184"/>
              <a:gd name="connsiteX19" fmla="*/ 66231 w 2784673"/>
              <a:gd name="connsiteY19" fmla="*/ 0 h 1656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784673" h="1656184">
                <a:moveTo>
                  <a:pt x="356202" y="144016"/>
                </a:moveTo>
                <a:cubicBezTo>
                  <a:pt x="339551" y="144016"/>
                  <a:pt x="326052" y="157515"/>
                  <a:pt x="326052" y="174166"/>
                </a:cubicBezTo>
                <a:cubicBezTo>
                  <a:pt x="326052" y="190817"/>
                  <a:pt x="339551" y="204316"/>
                  <a:pt x="356202" y="204316"/>
                </a:cubicBezTo>
                <a:lnTo>
                  <a:pt x="655942" y="204316"/>
                </a:lnTo>
                <a:cubicBezTo>
                  <a:pt x="672593" y="204316"/>
                  <a:pt x="686092" y="190817"/>
                  <a:pt x="686092" y="174166"/>
                </a:cubicBezTo>
                <a:cubicBezTo>
                  <a:pt x="686092" y="157515"/>
                  <a:pt x="672593" y="144016"/>
                  <a:pt x="655942" y="144016"/>
                </a:cubicBezTo>
                <a:close/>
                <a:moveTo>
                  <a:pt x="236259" y="144016"/>
                </a:moveTo>
                <a:cubicBezTo>
                  <a:pt x="219608" y="144016"/>
                  <a:pt x="206109" y="157515"/>
                  <a:pt x="206109" y="174166"/>
                </a:cubicBezTo>
                <a:cubicBezTo>
                  <a:pt x="206109" y="190817"/>
                  <a:pt x="219608" y="204316"/>
                  <a:pt x="236259" y="204316"/>
                </a:cubicBezTo>
                <a:cubicBezTo>
                  <a:pt x="252910" y="204316"/>
                  <a:pt x="266409" y="190817"/>
                  <a:pt x="266409" y="174166"/>
                </a:cubicBezTo>
                <a:cubicBezTo>
                  <a:pt x="266409" y="157515"/>
                  <a:pt x="252910" y="144016"/>
                  <a:pt x="236259" y="144016"/>
                </a:cubicBezTo>
                <a:close/>
                <a:moveTo>
                  <a:pt x="66231" y="0"/>
                </a:moveTo>
                <a:lnTo>
                  <a:pt x="2718442" y="0"/>
                </a:lnTo>
                <a:cubicBezTo>
                  <a:pt x="2755020" y="0"/>
                  <a:pt x="2784673" y="29653"/>
                  <a:pt x="2784673" y="66231"/>
                </a:cubicBezTo>
                <a:lnTo>
                  <a:pt x="2784673" y="1589953"/>
                </a:lnTo>
                <a:cubicBezTo>
                  <a:pt x="2784673" y="1626531"/>
                  <a:pt x="2755020" y="1656184"/>
                  <a:pt x="2718442" y="1656184"/>
                </a:cubicBezTo>
                <a:lnTo>
                  <a:pt x="66231" y="1656184"/>
                </a:lnTo>
                <a:cubicBezTo>
                  <a:pt x="29653" y="1656184"/>
                  <a:pt x="0" y="1626531"/>
                  <a:pt x="0" y="1589953"/>
                </a:cubicBezTo>
                <a:lnTo>
                  <a:pt x="0" y="66231"/>
                </a:lnTo>
                <a:cubicBezTo>
                  <a:pt x="0" y="29653"/>
                  <a:pt x="29653" y="0"/>
                  <a:pt x="6623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232FE9F8-9435-44EC-9FE9-8E010EBAB9C7}"/>
              </a:ext>
            </a:extLst>
          </p:cNvPr>
          <p:cNvCxnSpPr/>
          <p:nvPr userDrawn="1"/>
        </p:nvCxnSpPr>
        <p:spPr>
          <a:xfrm>
            <a:off x="0" y="1028700"/>
            <a:ext cx="1219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内容占位符 9">
            <a:extLst>
              <a:ext uri="{FF2B5EF4-FFF2-40B4-BE49-F238E27FC236}">
                <a16:creationId xmlns:a16="http://schemas.microsoft.com/office/drawing/2014/main" id="{EBD831D2-0955-4BC9-949F-E46C081C747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75372" y="252736"/>
            <a:ext cx="2605842" cy="523220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>
            <a:lvl1pPr marL="0" indent="0">
              <a:buNone/>
              <a:defRPr lang="zh-CN" altLang="en-US" sz="2800" b="1" i="0" dirty="0" smtClean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请输入你的标题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E273CA7-0E33-4737-9439-3BF7C0724CE5}"/>
              </a:ext>
            </a:extLst>
          </p:cNvPr>
          <p:cNvSpPr/>
          <p:nvPr userDrawn="1"/>
        </p:nvSpPr>
        <p:spPr>
          <a:xfrm>
            <a:off x="575" y="331717"/>
            <a:ext cx="461388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60050559-048B-46B8-9D2F-055B0B5E1E1A}"/>
              </a:ext>
            </a:extLst>
          </p:cNvPr>
          <p:cNvSpPr/>
          <p:nvPr userDrawn="1"/>
        </p:nvSpPr>
        <p:spPr>
          <a:xfrm>
            <a:off x="482232" y="331717"/>
            <a:ext cx="45719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B574A965-7329-436D-8FB8-F78EE7D442B9}"/>
              </a:ext>
            </a:extLst>
          </p:cNvPr>
          <p:cNvSpPr/>
          <p:nvPr userDrawn="1"/>
        </p:nvSpPr>
        <p:spPr>
          <a:xfrm>
            <a:off x="548219" y="331717"/>
            <a:ext cx="45719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B0BD7C03-6C21-4EA2-9E8A-511F88D78F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56" y="374027"/>
            <a:ext cx="3692095" cy="46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2653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排版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64599EF9-2AB4-4580-9B9C-B930CE0FF4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666900"/>
            <a:ext cx="5715000" cy="2880320"/>
          </a:xfrm>
          <a:custGeom>
            <a:avLst/>
            <a:gdLst>
              <a:gd name="connsiteX0" fmla="*/ 0 w 5715000"/>
              <a:gd name="connsiteY0" fmla="*/ 0 h 2880320"/>
              <a:gd name="connsiteX1" fmla="*/ 5715000 w 5715000"/>
              <a:gd name="connsiteY1" fmla="*/ 0 h 2880320"/>
              <a:gd name="connsiteX2" fmla="*/ 5715000 w 5715000"/>
              <a:gd name="connsiteY2" fmla="*/ 2880320 h 2880320"/>
              <a:gd name="connsiteX3" fmla="*/ 0 w 5715000"/>
              <a:gd name="connsiteY3" fmla="*/ 2880320 h 288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15000" h="2880320">
                <a:moveTo>
                  <a:pt x="0" y="0"/>
                </a:moveTo>
                <a:lnTo>
                  <a:pt x="5715000" y="0"/>
                </a:lnTo>
                <a:lnTo>
                  <a:pt x="5715000" y="2880320"/>
                </a:lnTo>
                <a:lnTo>
                  <a:pt x="0" y="288032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046B662-4C6E-44F7-A7A0-6275CE6AE0EC}"/>
              </a:ext>
            </a:extLst>
          </p:cNvPr>
          <p:cNvCxnSpPr/>
          <p:nvPr userDrawn="1"/>
        </p:nvCxnSpPr>
        <p:spPr>
          <a:xfrm>
            <a:off x="0" y="1028700"/>
            <a:ext cx="1219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8513EF2C-837C-4562-A83D-D70F392E19A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75372" y="252736"/>
            <a:ext cx="2605842" cy="523220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>
            <a:lvl1pPr marL="0" indent="0">
              <a:buNone/>
              <a:defRPr lang="zh-CN" altLang="en-US" sz="2800" b="1" i="0" dirty="0" smtClean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请输入你的标题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119A797-FD8F-4DBD-89D4-4117DA005E50}"/>
              </a:ext>
            </a:extLst>
          </p:cNvPr>
          <p:cNvSpPr/>
          <p:nvPr userDrawn="1"/>
        </p:nvSpPr>
        <p:spPr>
          <a:xfrm>
            <a:off x="575" y="331717"/>
            <a:ext cx="461388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CEC3033-0188-4CA9-AB19-4447F35C9E50}"/>
              </a:ext>
            </a:extLst>
          </p:cNvPr>
          <p:cNvSpPr/>
          <p:nvPr userDrawn="1"/>
        </p:nvSpPr>
        <p:spPr>
          <a:xfrm>
            <a:off x="482232" y="331717"/>
            <a:ext cx="45719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3FD8C0-2B55-47A9-B5C2-5870B987A0FF}"/>
              </a:ext>
            </a:extLst>
          </p:cNvPr>
          <p:cNvSpPr/>
          <p:nvPr userDrawn="1"/>
        </p:nvSpPr>
        <p:spPr>
          <a:xfrm>
            <a:off x="548219" y="331717"/>
            <a:ext cx="45719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A1DE4FE-D0EE-4639-945E-55ABDC675C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56" y="374027"/>
            <a:ext cx="3692095" cy="46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4867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73672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7465499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3523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C1FF2297-1202-4BE3-B5A6-4C674EEAF2BB}"/>
              </a:ext>
            </a:extLst>
          </p:cNvPr>
          <p:cNvCxnSpPr>
            <a:cxnSpLocks/>
          </p:cNvCxnSpPr>
          <p:nvPr userDrawn="1"/>
        </p:nvCxnSpPr>
        <p:spPr>
          <a:xfrm>
            <a:off x="0" y="605830"/>
            <a:ext cx="82562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id="{B59F506D-EEA4-464E-9672-457FF18D0B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56" y="374027"/>
            <a:ext cx="3692095" cy="46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37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1">
            <a:extLst>
              <a:ext uri="{FF2B5EF4-FFF2-40B4-BE49-F238E27FC236}">
                <a16:creationId xmlns:a16="http://schemas.microsoft.com/office/drawing/2014/main" id="{BA4B8734-20D2-4411-8B9B-69AB26136A8E}"/>
              </a:ext>
            </a:extLst>
          </p:cNvPr>
          <p:cNvSpPr/>
          <p:nvPr userDrawn="1"/>
        </p:nvSpPr>
        <p:spPr>
          <a:xfrm>
            <a:off x="1203705" y="0"/>
            <a:ext cx="544483" cy="1266802"/>
          </a:xfrm>
          <a:prstGeom prst="parallelogram">
            <a:avLst>
              <a:gd name="adj" fmla="val 2338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6" name="平行四边形 45">
            <a:extLst>
              <a:ext uri="{FF2B5EF4-FFF2-40B4-BE49-F238E27FC236}">
                <a16:creationId xmlns:a16="http://schemas.microsoft.com/office/drawing/2014/main" id="{CD7A8F3F-B70A-40F5-99FC-C94379F71006}"/>
              </a:ext>
            </a:extLst>
          </p:cNvPr>
          <p:cNvSpPr/>
          <p:nvPr userDrawn="1"/>
        </p:nvSpPr>
        <p:spPr>
          <a:xfrm>
            <a:off x="659222" y="5991022"/>
            <a:ext cx="517115" cy="868961"/>
          </a:xfrm>
          <a:prstGeom prst="parallelogram">
            <a:avLst>
              <a:gd name="adj" fmla="val 17359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44" name="图片 43">
            <a:extLst>
              <a:ext uri="{FF2B5EF4-FFF2-40B4-BE49-F238E27FC236}">
                <a16:creationId xmlns:a16="http://schemas.microsoft.com/office/drawing/2014/main" id="{53FA9041-4D90-42C2-947F-24D44FC878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064" y="-281289"/>
            <a:ext cx="7420578" cy="7420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119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人自我介绍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94F373DB-A4F5-4A1A-AA62-89ECD5098DDE}"/>
              </a:ext>
            </a:extLst>
          </p:cNvPr>
          <p:cNvSpPr/>
          <p:nvPr userDrawn="1"/>
        </p:nvSpPr>
        <p:spPr>
          <a:xfrm>
            <a:off x="10848528" y="1863839"/>
            <a:ext cx="1343472" cy="4175348"/>
          </a:xfrm>
          <a:prstGeom prst="rect">
            <a:avLst/>
          </a:prstGeom>
          <a:solidFill>
            <a:schemeClr val="accent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4F0109F-342D-4034-86ED-CD7C46FDCBF5}"/>
              </a:ext>
            </a:extLst>
          </p:cNvPr>
          <p:cNvSpPr/>
          <p:nvPr userDrawn="1"/>
        </p:nvSpPr>
        <p:spPr>
          <a:xfrm>
            <a:off x="-7099" y="1863839"/>
            <a:ext cx="678835" cy="417534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A29FA19-C50A-4C7F-99CD-F30FDFAD2B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2022/4/11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855EB93-3343-46E3-8A44-FC15913BD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98B4045-FF74-451F-B7B7-8A0722D95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046B662-4C6E-44F7-A7A0-6275CE6AE0EC}"/>
              </a:ext>
            </a:extLst>
          </p:cNvPr>
          <p:cNvCxnSpPr/>
          <p:nvPr userDrawn="1"/>
        </p:nvCxnSpPr>
        <p:spPr>
          <a:xfrm>
            <a:off x="0" y="1028700"/>
            <a:ext cx="1219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8513EF2C-837C-4562-A83D-D70F392E19A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75372" y="252736"/>
            <a:ext cx="2605842" cy="523220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>
            <a:lvl1pPr marL="0" indent="0">
              <a:buNone/>
              <a:defRPr lang="zh-CN" altLang="en-US" sz="2800" b="1" i="0" dirty="0" smtClean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请输入你的标题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119A797-FD8F-4DBD-89D4-4117DA005E50}"/>
              </a:ext>
            </a:extLst>
          </p:cNvPr>
          <p:cNvSpPr/>
          <p:nvPr userDrawn="1"/>
        </p:nvSpPr>
        <p:spPr>
          <a:xfrm>
            <a:off x="575" y="331717"/>
            <a:ext cx="461388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CEC3033-0188-4CA9-AB19-4447F35C9E50}"/>
              </a:ext>
            </a:extLst>
          </p:cNvPr>
          <p:cNvSpPr/>
          <p:nvPr userDrawn="1"/>
        </p:nvSpPr>
        <p:spPr>
          <a:xfrm>
            <a:off x="482232" y="331717"/>
            <a:ext cx="45719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3FD8C0-2B55-47A9-B5C2-5870B987A0FF}"/>
              </a:ext>
            </a:extLst>
          </p:cNvPr>
          <p:cNvSpPr/>
          <p:nvPr userDrawn="1"/>
        </p:nvSpPr>
        <p:spPr>
          <a:xfrm>
            <a:off x="548219" y="331717"/>
            <a:ext cx="45719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B661E0DE-0BA1-418F-A8C5-33C8BC3EDC9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13661" y="2501096"/>
            <a:ext cx="2151124" cy="3053796"/>
          </a:xfrm>
          <a:custGeom>
            <a:avLst/>
            <a:gdLst>
              <a:gd name="connsiteX0" fmla="*/ 0 w 2151124"/>
              <a:gd name="connsiteY0" fmla="*/ 0 h 3053796"/>
              <a:gd name="connsiteX1" fmla="*/ 2151124 w 2151124"/>
              <a:gd name="connsiteY1" fmla="*/ 0 h 3053796"/>
              <a:gd name="connsiteX2" fmla="*/ 2151124 w 2151124"/>
              <a:gd name="connsiteY2" fmla="*/ 3053796 h 3053796"/>
              <a:gd name="connsiteX3" fmla="*/ 0 w 2151124"/>
              <a:gd name="connsiteY3" fmla="*/ 3053796 h 3053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1124" h="3053796">
                <a:moveTo>
                  <a:pt x="0" y="0"/>
                </a:moveTo>
                <a:lnTo>
                  <a:pt x="2151124" y="0"/>
                </a:lnTo>
                <a:lnTo>
                  <a:pt x="2151124" y="3053796"/>
                </a:lnTo>
                <a:lnTo>
                  <a:pt x="0" y="305379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B04D7E34-0051-48A0-9A29-CF2BC87C73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56" y="374027"/>
            <a:ext cx="3692095" cy="46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3657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人自我介绍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B7CF14D8-5DB7-436D-BBB4-24B6E31C44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6389" y="2500004"/>
            <a:ext cx="2901232" cy="2901232"/>
          </a:xfrm>
          <a:custGeom>
            <a:avLst/>
            <a:gdLst>
              <a:gd name="connsiteX0" fmla="*/ 1450616 w 2901232"/>
              <a:gd name="connsiteY0" fmla="*/ 0 h 2901232"/>
              <a:gd name="connsiteX1" fmla="*/ 2901232 w 2901232"/>
              <a:gd name="connsiteY1" fmla="*/ 1450616 h 2901232"/>
              <a:gd name="connsiteX2" fmla="*/ 1450616 w 2901232"/>
              <a:gd name="connsiteY2" fmla="*/ 2901232 h 2901232"/>
              <a:gd name="connsiteX3" fmla="*/ 0 w 2901232"/>
              <a:gd name="connsiteY3" fmla="*/ 1450616 h 2901232"/>
              <a:gd name="connsiteX4" fmla="*/ 1450616 w 2901232"/>
              <a:gd name="connsiteY4" fmla="*/ 0 h 29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1232" h="2901232">
                <a:moveTo>
                  <a:pt x="1450616" y="0"/>
                </a:moveTo>
                <a:cubicBezTo>
                  <a:pt x="2251769" y="0"/>
                  <a:pt x="2901232" y="649463"/>
                  <a:pt x="2901232" y="1450616"/>
                </a:cubicBezTo>
                <a:cubicBezTo>
                  <a:pt x="2901232" y="2251769"/>
                  <a:pt x="2251769" y="2901232"/>
                  <a:pt x="1450616" y="2901232"/>
                </a:cubicBezTo>
                <a:cubicBezTo>
                  <a:pt x="649463" y="2901232"/>
                  <a:pt x="0" y="2251769"/>
                  <a:pt x="0" y="1450616"/>
                </a:cubicBezTo>
                <a:cubicBezTo>
                  <a:pt x="0" y="649463"/>
                  <a:pt x="649463" y="0"/>
                  <a:pt x="1450616" y="0"/>
                </a:cubicBezTo>
                <a:close/>
              </a:path>
            </a:pathLst>
          </a:custGeom>
          <a:ln w="19050">
            <a:solidFill>
              <a:schemeClr val="accent2"/>
            </a:solidFill>
          </a:ln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A29FA19-C50A-4C7F-99CD-F30FDFAD2B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2022/4/11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855EB93-3343-46E3-8A44-FC15913BD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98B4045-FF74-451F-B7B7-8A0722D95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046B662-4C6E-44F7-A7A0-6275CE6AE0EC}"/>
              </a:ext>
            </a:extLst>
          </p:cNvPr>
          <p:cNvCxnSpPr/>
          <p:nvPr userDrawn="1"/>
        </p:nvCxnSpPr>
        <p:spPr>
          <a:xfrm>
            <a:off x="0" y="1028700"/>
            <a:ext cx="1219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8513EF2C-837C-4562-A83D-D70F392E19A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75372" y="252736"/>
            <a:ext cx="2605842" cy="523220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>
            <a:lvl1pPr marL="0" indent="0">
              <a:buNone/>
              <a:defRPr lang="zh-CN" altLang="en-US" sz="2800" b="1" i="0" dirty="0" smtClean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请输入你的标题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119A797-FD8F-4DBD-89D4-4117DA005E50}"/>
              </a:ext>
            </a:extLst>
          </p:cNvPr>
          <p:cNvSpPr/>
          <p:nvPr userDrawn="1"/>
        </p:nvSpPr>
        <p:spPr>
          <a:xfrm>
            <a:off x="575" y="331717"/>
            <a:ext cx="461388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CEC3033-0188-4CA9-AB19-4447F35C9E50}"/>
              </a:ext>
            </a:extLst>
          </p:cNvPr>
          <p:cNvSpPr/>
          <p:nvPr userDrawn="1"/>
        </p:nvSpPr>
        <p:spPr>
          <a:xfrm>
            <a:off x="482232" y="331717"/>
            <a:ext cx="45719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3FD8C0-2B55-47A9-B5C2-5870B987A0FF}"/>
              </a:ext>
            </a:extLst>
          </p:cNvPr>
          <p:cNvSpPr/>
          <p:nvPr userDrawn="1"/>
        </p:nvSpPr>
        <p:spPr>
          <a:xfrm>
            <a:off x="548219" y="331717"/>
            <a:ext cx="45719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弧形 15">
            <a:extLst>
              <a:ext uri="{FF2B5EF4-FFF2-40B4-BE49-F238E27FC236}">
                <a16:creationId xmlns:a16="http://schemas.microsoft.com/office/drawing/2014/main" id="{EA029E14-A308-4865-858E-847DA46DB5C7}"/>
              </a:ext>
            </a:extLst>
          </p:cNvPr>
          <p:cNvSpPr/>
          <p:nvPr userDrawn="1"/>
        </p:nvSpPr>
        <p:spPr>
          <a:xfrm>
            <a:off x="577374" y="2230989"/>
            <a:ext cx="3439262" cy="3439262"/>
          </a:xfrm>
          <a:prstGeom prst="arc">
            <a:avLst>
              <a:gd name="adj1" fmla="val 18621151"/>
              <a:gd name="adj2" fmla="val 2574949"/>
            </a:avLst>
          </a:prstGeom>
          <a:ln>
            <a:gradFill>
              <a:gsLst>
                <a:gs pos="13000">
                  <a:schemeClr val="accent2">
                    <a:alpha val="5000"/>
                  </a:schemeClr>
                </a:gs>
                <a:gs pos="100000">
                  <a:schemeClr val="accent2"/>
                </a:gs>
              </a:gsLst>
              <a:lin ang="5400000" scaled="1"/>
            </a:gra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弧形 16">
            <a:extLst>
              <a:ext uri="{FF2B5EF4-FFF2-40B4-BE49-F238E27FC236}">
                <a16:creationId xmlns:a16="http://schemas.microsoft.com/office/drawing/2014/main" id="{C2E9BB21-E880-43BB-BE5B-1383C9546153}"/>
              </a:ext>
            </a:extLst>
          </p:cNvPr>
          <p:cNvSpPr/>
          <p:nvPr userDrawn="1"/>
        </p:nvSpPr>
        <p:spPr>
          <a:xfrm>
            <a:off x="578636" y="2234038"/>
            <a:ext cx="3438000" cy="3438000"/>
          </a:xfrm>
          <a:prstGeom prst="arc">
            <a:avLst>
              <a:gd name="adj1" fmla="val 8959078"/>
              <a:gd name="adj2" fmla="val 15246872"/>
            </a:avLst>
          </a:prstGeom>
          <a:ln>
            <a:gradFill>
              <a:gsLst>
                <a:gs pos="0">
                  <a:schemeClr val="accent2"/>
                </a:gs>
                <a:gs pos="87000">
                  <a:schemeClr val="accent2">
                    <a:alpha val="5000"/>
                  </a:schemeClr>
                </a:gs>
              </a:gsLst>
              <a:lin ang="5400000" scaled="1"/>
            </a:gra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7E9D3F8F-3282-40B3-93B2-E828FE57AE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56" y="374027"/>
            <a:ext cx="3692095" cy="46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0234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双人自我介绍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图片占位符 17">
            <a:extLst>
              <a:ext uri="{FF2B5EF4-FFF2-40B4-BE49-F238E27FC236}">
                <a16:creationId xmlns:a16="http://schemas.microsoft.com/office/drawing/2014/main" id="{15CBE1E3-9CA9-40DD-B433-A33986AD354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17071" y="4525003"/>
            <a:ext cx="1368000" cy="1368000"/>
          </a:xfrm>
          <a:custGeom>
            <a:avLst/>
            <a:gdLst>
              <a:gd name="connsiteX0" fmla="*/ 684000 w 1368000"/>
              <a:gd name="connsiteY0" fmla="*/ 0 h 1368000"/>
              <a:gd name="connsiteX1" fmla="*/ 1368000 w 1368000"/>
              <a:gd name="connsiteY1" fmla="*/ 684000 h 1368000"/>
              <a:gd name="connsiteX2" fmla="*/ 684000 w 1368000"/>
              <a:gd name="connsiteY2" fmla="*/ 1368000 h 1368000"/>
              <a:gd name="connsiteX3" fmla="*/ 0 w 1368000"/>
              <a:gd name="connsiteY3" fmla="*/ 684000 h 1368000"/>
              <a:gd name="connsiteX4" fmla="*/ 684000 w 1368000"/>
              <a:gd name="connsiteY4" fmla="*/ 0 h 13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000" h="1368000">
                <a:moveTo>
                  <a:pt x="684000" y="0"/>
                </a:moveTo>
                <a:cubicBezTo>
                  <a:pt x="1061763" y="0"/>
                  <a:pt x="1368000" y="306237"/>
                  <a:pt x="1368000" y="684000"/>
                </a:cubicBezTo>
                <a:cubicBezTo>
                  <a:pt x="1368000" y="1061763"/>
                  <a:pt x="1061763" y="1368000"/>
                  <a:pt x="684000" y="1368000"/>
                </a:cubicBezTo>
                <a:cubicBezTo>
                  <a:pt x="306237" y="1368000"/>
                  <a:pt x="0" y="1061763"/>
                  <a:pt x="0" y="684000"/>
                </a:cubicBezTo>
                <a:cubicBezTo>
                  <a:pt x="0" y="306237"/>
                  <a:pt x="306237" y="0"/>
                  <a:pt x="684000" y="0"/>
                </a:cubicBezTo>
                <a:close/>
              </a:path>
            </a:pathLst>
          </a:custGeom>
          <a:ln>
            <a:solidFill>
              <a:schemeClr val="accent2"/>
            </a:solidFill>
          </a:ln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41D5035F-BC63-45C0-9956-27C9C10A533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7456" y="2011049"/>
            <a:ext cx="1368000" cy="1368000"/>
          </a:xfrm>
          <a:custGeom>
            <a:avLst/>
            <a:gdLst>
              <a:gd name="connsiteX0" fmla="*/ 684000 w 1368000"/>
              <a:gd name="connsiteY0" fmla="*/ 0 h 1368000"/>
              <a:gd name="connsiteX1" fmla="*/ 1368000 w 1368000"/>
              <a:gd name="connsiteY1" fmla="*/ 684000 h 1368000"/>
              <a:gd name="connsiteX2" fmla="*/ 684000 w 1368000"/>
              <a:gd name="connsiteY2" fmla="*/ 1368000 h 1368000"/>
              <a:gd name="connsiteX3" fmla="*/ 0 w 1368000"/>
              <a:gd name="connsiteY3" fmla="*/ 684000 h 1368000"/>
              <a:gd name="connsiteX4" fmla="*/ 684000 w 1368000"/>
              <a:gd name="connsiteY4" fmla="*/ 0 h 13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000" h="1368000">
                <a:moveTo>
                  <a:pt x="684000" y="0"/>
                </a:moveTo>
                <a:cubicBezTo>
                  <a:pt x="1061763" y="0"/>
                  <a:pt x="1368000" y="306237"/>
                  <a:pt x="1368000" y="684000"/>
                </a:cubicBezTo>
                <a:cubicBezTo>
                  <a:pt x="1368000" y="1061763"/>
                  <a:pt x="1061763" y="1368000"/>
                  <a:pt x="684000" y="1368000"/>
                </a:cubicBezTo>
                <a:cubicBezTo>
                  <a:pt x="306237" y="1368000"/>
                  <a:pt x="0" y="1061763"/>
                  <a:pt x="0" y="684000"/>
                </a:cubicBezTo>
                <a:cubicBezTo>
                  <a:pt x="0" y="306237"/>
                  <a:pt x="306237" y="0"/>
                  <a:pt x="684000" y="0"/>
                </a:cubicBezTo>
                <a:close/>
              </a:path>
            </a:pathLst>
          </a:custGeom>
          <a:ln>
            <a:solidFill>
              <a:schemeClr val="accent2"/>
            </a:solidFill>
          </a:ln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A29FA19-C50A-4C7F-99CD-F30FDFAD2B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2022/4/11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855EB93-3343-46E3-8A44-FC15913BD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98B4045-FF74-451F-B7B7-8A0722D95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046B662-4C6E-44F7-A7A0-6275CE6AE0EC}"/>
              </a:ext>
            </a:extLst>
          </p:cNvPr>
          <p:cNvCxnSpPr/>
          <p:nvPr userDrawn="1"/>
        </p:nvCxnSpPr>
        <p:spPr>
          <a:xfrm>
            <a:off x="0" y="1028700"/>
            <a:ext cx="1219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8513EF2C-837C-4562-A83D-D70F392E19A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75372" y="252736"/>
            <a:ext cx="2605842" cy="523220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>
            <a:lvl1pPr marL="0" indent="0">
              <a:buNone/>
              <a:defRPr lang="zh-CN" altLang="en-US" sz="2800" b="1" i="0" dirty="0" smtClean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请输入你的标题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119A797-FD8F-4DBD-89D4-4117DA005E50}"/>
              </a:ext>
            </a:extLst>
          </p:cNvPr>
          <p:cNvSpPr/>
          <p:nvPr userDrawn="1"/>
        </p:nvSpPr>
        <p:spPr>
          <a:xfrm>
            <a:off x="575" y="331717"/>
            <a:ext cx="461388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CEC3033-0188-4CA9-AB19-4447F35C9E50}"/>
              </a:ext>
            </a:extLst>
          </p:cNvPr>
          <p:cNvSpPr/>
          <p:nvPr userDrawn="1"/>
        </p:nvSpPr>
        <p:spPr>
          <a:xfrm>
            <a:off x="482232" y="331717"/>
            <a:ext cx="45719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3FD8C0-2B55-47A9-B5C2-5870B987A0FF}"/>
              </a:ext>
            </a:extLst>
          </p:cNvPr>
          <p:cNvSpPr/>
          <p:nvPr userDrawn="1"/>
        </p:nvSpPr>
        <p:spPr>
          <a:xfrm>
            <a:off x="548219" y="331717"/>
            <a:ext cx="45719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722F45CB-33F1-4B06-854E-C4E22308A3A7}"/>
              </a:ext>
            </a:extLst>
          </p:cNvPr>
          <p:cNvSpPr/>
          <p:nvPr userDrawn="1"/>
        </p:nvSpPr>
        <p:spPr>
          <a:xfrm>
            <a:off x="675372" y="1938965"/>
            <a:ext cx="1512168" cy="1512168"/>
          </a:xfrm>
          <a:prstGeom prst="ellipse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FE6B97DD-5049-4C50-88E9-5653CCC8E392}"/>
              </a:ext>
            </a:extLst>
          </p:cNvPr>
          <p:cNvSpPr/>
          <p:nvPr userDrawn="1"/>
        </p:nvSpPr>
        <p:spPr>
          <a:xfrm>
            <a:off x="10044987" y="4452919"/>
            <a:ext cx="1512168" cy="1512168"/>
          </a:xfrm>
          <a:prstGeom prst="ellipse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69C08605-D973-4EAC-A533-F073194282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56" y="374027"/>
            <a:ext cx="3692095" cy="46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3954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双人自我介绍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图片占位符 17">
            <a:extLst>
              <a:ext uri="{FF2B5EF4-FFF2-40B4-BE49-F238E27FC236}">
                <a16:creationId xmlns:a16="http://schemas.microsoft.com/office/drawing/2014/main" id="{DF7FC266-05F4-4549-8B05-979F8B9308C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5440" y="4595300"/>
            <a:ext cx="1368000" cy="1368000"/>
          </a:xfrm>
          <a:custGeom>
            <a:avLst/>
            <a:gdLst>
              <a:gd name="connsiteX0" fmla="*/ 684000 w 1368000"/>
              <a:gd name="connsiteY0" fmla="*/ 0 h 1368000"/>
              <a:gd name="connsiteX1" fmla="*/ 1368000 w 1368000"/>
              <a:gd name="connsiteY1" fmla="*/ 684000 h 1368000"/>
              <a:gd name="connsiteX2" fmla="*/ 684000 w 1368000"/>
              <a:gd name="connsiteY2" fmla="*/ 1368000 h 1368000"/>
              <a:gd name="connsiteX3" fmla="*/ 0 w 1368000"/>
              <a:gd name="connsiteY3" fmla="*/ 684000 h 1368000"/>
              <a:gd name="connsiteX4" fmla="*/ 684000 w 1368000"/>
              <a:gd name="connsiteY4" fmla="*/ 0 h 13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000" h="1368000">
                <a:moveTo>
                  <a:pt x="684000" y="0"/>
                </a:moveTo>
                <a:cubicBezTo>
                  <a:pt x="1061763" y="0"/>
                  <a:pt x="1368000" y="306237"/>
                  <a:pt x="1368000" y="684000"/>
                </a:cubicBezTo>
                <a:cubicBezTo>
                  <a:pt x="1368000" y="1061763"/>
                  <a:pt x="1061763" y="1368000"/>
                  <a:pt x="684000" y="1368000"/>
                </a:cubicBezTo>
                <a:cubicBezTo>
                  <a:pt x="306237" y="1368000"/>
                  <a:pt x="0" y="1061763"/>
                  <a:pt x="0" y="684000"/>
                </a:cubicBezTo>
                <a:cubicBezTo>
                  <a:pt x="0" y="306237"/>
                  <a:pt x="306237" y="0"/>
                  <a:pt x="684000" y="0"/>
                </a:cubicBezTo>
                <a:close/>
              </a:path>
            </a:pathLst>
          </a:custGeom>
          <a:ln>
            <a:solidFill>
              <a:schemeClr val="accent2"/>
            </a:solidFill>
          </a:ln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5C53E4DE-1456-40DD-9E0D-D6EA7AEC3E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55440" y="1939727"/>
            <a:ext cx="1368000" cy="1368000"/>
          </a:xfrm>
          <a:custGeom>
            <a:avLst/>
            <a:gdLst>
              <a:gd name="connsiteX0" fmla="*/ 684000 w 1368000"/>
              <a:gd name="connsiteY0" fmla="*/ 0 h 1368000"/>
              <a:gd name="connsiteX1" fmla="*/ 1368000 w 1368000"/>
              <a:gd name="connsiteY1" fmla="*/ 684000 h 1368000"/>
              <a:gd name="connsiteX2" fmla="*/ 684000 w 1368000"/>
              <a:gd name="connsiteY2" fmla="*/ 1368000 h 1368000"/>
              <a:gd name="connsiteX3" fmla="*/ 0 w 1368000"/>
              <a:gd name="connsiteY3" fmla="*/ 684000 h 1368000"/>
              <a:gd name="connsiteX4" fmla="*/ 684000 w 1368000"/>
              <a:gd name="connsiteY4" fmla="*/ 0 h 13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000" h="1368000">
                <a:moveTo>
                  <a:pt x="684000" y="0"/>
                </a:moveTo>
                <a:cubicBezTo>
                  <a:pt x="1061763" y="0"/>
                  <a:pt x="1368000" y="306237"/>
                  <a:pt x="1368000" y="684000"/>
                </a:cubicBezTo>
                <a:cubicBezTo>
                  <a:pt x="1368000" y="1061763"/>
                  <a:pt x="1061763" y="1368000"/>
                  <a:pt x="684000" y="1368000"/>
                </a:cubicBezTo>
                <a:cubicBezTo>
                  <a:pt x="306237" y="1368000"/>
                  <a:pt x="0" y="1061763"/>
                  <a:pt x="0" y="684000"/>
                </a:cubicBezTo>
                <a:cubicBezTo>
                  <a:pt x="0" y="306237"/>
                  <a:pt x="306237" y="0"/>
                  <a:pt x="684000" y="0"/>
                </a:cubicBezTo>
                <a:close/>
              </a:path>
            </a:pathLst>
          </a:custGeom>
          <a:ln>
            <a:solidFill>
              <a:schemeClr val="accent2"/>
            </a:solidFill>
          </a:ln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A29FA19-C50A-4C7F-99CD-F30FDFAD2B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2022/4/11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855EB93-3343-46E3-8A44-FC15913BD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98B4045-FF74-451F-B7B7-8A0722D95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046B662-4C6E-44F7-A7A0-6275CE6AE0EC}"/>
              </a:ext>
            </a:extLst>
          </p:cNvPr>
          <p:cNvCxnSpPr/>
          <p:nvPr userDrawn="1"/>
        </p:nvCxnSpPr>
        <p:spPr>
          <a:xfrm>
            <a:off x="0" y="1028700"/>
            <a:ext cx="1219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8513EF2C-837C-4562-A83D-D70F392E19A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75372" y="252736"/>
            <a:ext cx="2605842" cy="523220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>
            <a:lvl1pPr marL="0" indent="0">
              <a:buNone/>
              <a:defRPr lang="zh-CN" altLang="en-US" sz="2800" b="1" i="0" dirty="0" smtClean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请输入你的标题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119A797-FD8F-4DBD-89D4-4117DA005E50}"/>
              </a:ext>
            </a:extLst>
          </p:cNvPr>
          <p:cNvSpPr/>
          <p:nvPr userDrawn="1"/>
        </p:nvSpPr>
        <p:spPr>
          <a:xfrm>
            <a:off x="575" y="331717"/>
            <a:ext cx="461388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CEC3033-0188-4CA9-AB19-4447F35C9E50}"/>
              </a:ext>
            </a:extLst>
          </p:cNvPr>
          <p:cNvSpPr/>
          <p:nvPr userDrawn="1"/>
        </p:nvSpPr>
        <p:spPr>
          <a:xfrm>
            <a:off x="482232" y="331717"/>
            <a:ext cx="45719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3FD8C0-2B55-47A9-B5C2-5870B987A0FF}"/>
              </a:ext>
            </a:extLst>
          </p:cNvPr>
          <p:cNvSpPr/>
          <p:nvPr userDrawn="1"/>
        </p:nvSpPr>
        <p:spPr>
          <a:xfrm>
            <a:off x="548219" y="331717"/>
            <a:ext cx="45719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C15210E8-9D76-43AC-BFB4-4A1D575369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56" y="374027"/>
            <a:ext cx="3692095" cy="46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0661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2022/4/11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A29FA19-C50A-4C7F-99CD-F30FDFAD2B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2022/4/11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855EB93-3343-46E3-8A44-FC15913BD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98B4045-FF74-451F-B7B7-8A0722D95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046B662-4C6E-44F7-A7A0-6275CE6AE0EC}"/>
              </a:ext>
            </a:extLst>
          </p:cNvPr>
          <p:cNvCxnSpPr/>
          <p:nvPr userDrawn="1"/>
        </p:nvCxnSpPr>
        <p:spPr>
          <a:xfrm>
            <a:off x="0" y="1028700"/>
            <a:ext cx="1219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8513EF2C-837C-4562-A83D-D70F392E19A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75372" y="252736"/>
            <a:ext cx="2605842" cy="523220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>
            <a:lvl1pPr marL="0" indent="0">
              <a:buNone/>
              <a:defRPr lang="zh-CN" altLang="en-US" sz="2800" b="1" i="0" dirty="0" smtClean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请输入你的标题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119A797-FD8F-4DBD-89D4-4117DA005E50}"/>
              </a:ext>
            </a:extLst>
          </p:cNvPr>
          <p:cNvSpPr/>
          <p:nvPr userDrawn="1"/>
        </p:nvSpPr>
        <p:spPr>
          <a:xfrm>
            <a:off x="575" y="331717"/>
            <a:ext cx="461388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CEC3033-0188-4CA9-AB19-4447F35C9E50}"/>
              </a:ext>
            </a:extLst>
          </p:cNvPr>
          <p:cNvSpPr/>
          <p:nvPr userDrawn="1"/>
        </p:nvSpPr>
        <p:spPr>
          <a:xfrm>
            <a:off x="482232" y="331717"/>
            <a:ext cx="45719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3FD8C0-2B55-47A9-B5C2-5870B987A0FF}"/>
              </a:ext>
            </a:extLst>
          </p:cNvPr>
          <p:cNvSpPr/>
          <p:nvPr userDrawn="1"/>
        </p:nvSpPr>
        <p:spPr>
          <a:xfrm>
            <a:off x="548219" y="331717"/>
            <a:ext cx="45719" cy="3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5C9FFCB-6D1E-473F-8813-B6156A5517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56" y="374027"/>
            <a:ext cx="3692095" cy="46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0326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FE32C9DE-CC14-4258-8F97-FE98F3E0AEFD}"/>
              </a:ext>
            </a:extLst>
          </p:cNvPr>
          <p:cNvGrpSpPr/>
          <p:nvPr userDrawn="1"/>
        </p:nvGrpSpPr>
        <p:grpSpPr>
          <a:xfrm>
            <a:off x="-4489176" y="-5932040"/>
            <a:ext cx="21170352" cy="18722080"/>
            <a:chOff x="-4489176" y="-5932040"/>
            <a:chExt cx="21170352" cy="18722080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B82CE550-EB2D-40E6-BE3B-237674027000}"/>
                </a:ext>
              </a:extLst>
            </p:cNvPr>
            <p:cNvSpPr/>
            <p:nvPr/>
          </p:nvSpPr>
          <p:spPr>
            <a:xfrm>
              <a:off x="-4489176" y="-5932040"/>
              <a:ext cx="648072" cy="648072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982536BD-A319-4334-A0D3-AEBD98F0C1D0}"/>
                </a:ext>
              </a:extLst>
            </p:cNvPr>
            <p:cNvSpPr/>
            <p:nvPr/>
          </p:nvSpPr>
          <p:spPr>
            <a:xfrm>
              <a:off x="16033104" y="-5932040"/>
              <a:ext cx="648072" cy="648072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D270CDC9-C50B-4DFD-9AA2-350DAD2425E2}"/>
                </a:ext>
              </a:extLst>
            </p:cNvPr>
            <p:cNvSpPr/>
            <p:nvPr/>
          </p:nvSpPr>
          <p:spPr>
            <a:xfrm>
              <a:off x="-4489176" y="12141968"/>
              <a:ext cx="648072" cy="648072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9CC268BF-F4BA-4E73-B572-BB1D77572AFC}"/>
                </a:ext>
              </a:extLst>
            </p:cNvPr>
            <p:cNvSpPr/>
            <p:nvPr/>
          </p:nvSpPr>
          <p:spPr>
            <a:xfrm>
              <a:off x="16033104" y="12141968"/>
              <a:ext cx="648072" cy="648072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2" r:id="rId2"/>
    <p:sldLayoutId id="2147483663" r:id="rId3"/>
    <p:sldLayoutId id="2147483671" r:id="rId4"/>
    <p:sldLayoutId id="2147483672" r:id="rId5"/>
    <p:sldLayoutId id="2147483673" r:id="rId6"/>
    <p:sldLayoutId id="2147483674" r:id="rId7"/>
    <p:sldLayoutId id="2147483655" r:id="rId8"/>
    <p:sldLayoutId id="2147483656" r:id="rId9"/>
    <p:sldLayoutId id="2147483667" r:id="rId10"/>
    <p:sldLayoutId id="2147483669" r:id="rId11"/>
    <p:sldLayoutId id="2147483665" r:id="rId12"/>
    <p:sldLayoutId id="2147483664" r:id="rId13"/>
    <p:sldLayoutId id="2147483670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2194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4346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B8CF2C9-27F0-42A1-804E-05C3085B27A6}"/>
              </a:ext>
            </a:extLst>
          </p:cNvPr>
          <p:cNvSpPr txBox="1"/>
          <p:nvPr/>
        </p:nvSpPr>
        <p:spPr>
          <a:xfrm>
            <a:off x="3136969" y="2967335"/>
            <a:ext cx="5918095" cy="2739211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/>
                <a:ea typeface="微软雅黑"/>
              </a:rPr>
              <a:t>用</a:t>
            </a:r>
            <a:r>
              <a:rPr kumimoji="0" lang="en-US" altLang="zh-CN" sz="5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/>
                <a:ea typeface="微软雅黑"/>
              </a:rPr>
              <a:t>python</a:t>
            </a:r>
            <a:r>
              <a:rPr kumimoji="0" lang="zh-CN" altLang="en-US" sz="5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/>
                <a:ea typeface="微软雅黑"/>
              </a:rPr>
              <a:t>实现爬虫</a:t>
            </a:r>
            <a:endParaRPr kumimoji="0" lang="en-US" altLang="zh-CN" sz="5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/>
              <a:ea typeface="微软雅黑"/>
            </a:endParaRPr>
          </a:p>
          <a:p>
            <a:pPr lvl="0" algn="ctr">
              <a:defRPr/>
            </a:pPr>
            <a:r>
              <a:rPr lang="zh-CN" altLang="en-US" sz="3200" dirty="0">
                <a:latin typeface="微软雅黑"/>
                <a:ea typeface="微软雅黑"/>
              </a:rPr>
              <a:t>李正华 </a:t>
            </a:r>
            <a:endParaRPr lang="en-US" altLang="zh-CN" sz="3200" dirty="0">
              <a:latin typeface="微软雅黑"/>
              <a:ea typeface="微软雅黑"/>
            </a:endParaRPr>
          </a:p>
          <a:p>
            <a:pPr lvl="0" algn="ctr">
              <a:defRPr/>
            </a:pPr>
            <a:r>
              <a:rPr lang="en-US" altLang="zh-CN" sz="3200" dirty="0">
                <a:latin typeface="微软雅黑"/>
                <a:ea typeface="微软雅黑"/>
              </a:rPr>
              <a:t>2022.4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5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777299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36EE03E-8C71-4B3D-B9E5-D816992B6D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5372" y="252736"/>
            <a:ext cx="2626681" cy="523220"/>
          </a:xfrm>
        </p:spPr>
        <p:txBody>
          <a:bodyPr/>
          <a:lstStyle/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f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ind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find_all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7220A68-2C2C-4EC6-9B8E-53AAFDA4B9E0}"/>
              </a:ext>
            </a:extLst>
          </p:cNvPr>
          <p:cNvSpPr txBox="1"/>
          <p:nvPr/>
        </p:nvSpPr>
        <p:spPr>
          <a:xfrm>
            <a:off x="695400" y="1724615"/>
            <a:ext cx="1058478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find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：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只返回第一个匹配到的对象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基本用法：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3F57BFB-2F9E-431E-8552-5A3907AAE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536" y="2697911"/>
            <a:ext cx="2521080" cy="71123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979138F-2DE2-47D5-8F50-6EEE103D0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219" y="3503341"/>
            <a:ext cx="10681249" cy="495325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20B56EF7-A5CC-4E12-9182-893E17707B0C}"/>
              </a:ext>
            </a:extLst>
          </p:cNvPr>
          <p:cNvSpPr txBox="1"/>
          <p:nvPr/>
        </p:nvSpPr>
        <p:spPr>
          <a:xfrm>
            <a:off x="767408" y="4509120"/>
            <a:ext cx="46858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find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也可以通过‘属性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=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值’的方法进行匹配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示例：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09163CDE-F7B8-49D5-B279-2565A3B73F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9496" y="4882524"/>
            <a:ext cx="5251720" cy="596931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061A228D-4790-49DC-B513-03AE64B296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219" y="5684575"/>
            <a:ext cx="11316282" cy="336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702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36EE03E-8C71-4B3D-B9E5-D816992B6D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5372" y="252736"/>
            <a:ext cx="2626681" cy="523220"/>
          </a:xfrm>
        </p:spPr>
        <p:txBody>
          <a:bodyPr/>
          <a:lstStyle/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f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ind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find_all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7220A68-2C2C-4EC6-9B8E-53AAFDA4B9E0}"/>
              </a:ext>
            </a:extLst>
          </p:cNvPr>
          <p:cNvSpPr txBox="1"/>
          <p:nvPr/>
        </p:nvSpPr>
        <p:spPr>
          <a:xfrm>
            <a:off x="695400" y="1724615"/>
            <a:ext cx="1058478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 err="1">
                <a:latin typeface="宋体" panose="02010600030101010101" pitchFamily="2" charset="-122"/>
                <a:ea typeface="宋体" panose="02010600030101010101" pitchFamily="2" charset="-122"/>
              </a:rPr>
              <a:t>find_all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用法基本与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find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相同，区别在于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find_all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返回所有匹配到的对象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基本用法：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D2C6FCC-AECE-4E9A-A003-CB8BB4686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305" y="3573016"/>
            <a:ext cx="11481390" cy="265443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B0B0FE4-3135-474F-B82C-0AB004EDBA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5560" y="2647028"/>
            <a:ext cx="2616334" cy="622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643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36EE03E-8C71-4B3D-B9E5-D816992B6D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5372" y="252736"/>
            <a:ext cx="2447145" cy="523220"/>
          </a:xfrm>
        </p:spPr>
        <p:txBody>
          <a:bodyPr/>
          <a:lstStyle/>
          <a:p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BeautifulSoup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7220A68-2C2C-4EC6-9B8E-53AAFDA4B9E0}"/>
              </a:ext>
            </a:extLst>
          </p:cNvPr>
          <p:cNvSpPr txBox="1"/>
          <p:nvPr/>
        </p:nvSpPr>
        <p:spPr>
          <a:xfrm>
            <a:off x="695400" y="1724615"/>
            <a:ext cx="1058478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Tip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我们可以从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soup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实例中获取特定标签，只要在实例后加上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[],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方括号中写入对应标签即可。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示例：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F6FCB92-C6BE-44D3-A19B-12FC90000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488" y="2757502"/>
            <a:ext cx="2152761" cy="56517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38E85A2-5194-40A0-9B8A-81AC6334F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7488" y="3539956"/>
            <a:ext cx="7252073" cy="355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555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36EE03E-8C71-4B3D-B9E5-D816992B6D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5372" y="252736"/>
            <a:ext cx="1895712" cy="523220"/>
          </a:xfrm>
        </p:spPr>
        <p:txBody>
          <a:bodyPr/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正则表达式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7220A68-2C2C-4EC6-9B8E-53AAFDA4B9E0}"/>
              </a:ext>
            </a:extLst>
          </p:cNvPr>
          <p:cNvSpPr txBox="1"/>
          <p:nvPr/>
        </p:nvSpPr>
        <p:spPr>
          <a:xfrm>
            <a:off x="695400" y="1724615"/>
            <a:ext cx="105847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正则表达式属于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python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数据处理的基本内容，这里不做过多介绍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若不熟悉正则表达式的使用，可以在网上查阅相关资料快速学习。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96481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36EE03E-8C71-4B3D-B9E5-D816992B6D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5372" y="252736"/>
            <a:ext cx="2246769" cy="523220"/>
          </a:xfrm>
        </p:spPr>
        <p:txBody>
          <a:bodyPr/>
          <a:lstStyle/>
          <a:p>
            <a:r>
              <a:rPr lang="zh-CN" altLang="en-US" dirty="0"/>
              <a:t>爬虫作业要求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1157844-2B85-4CD3-AA3B-FD06A582C331}"/>
              </a:ext>
            </a:extLst>
          </p:cNvPr>
          <p:cNvSpPr txBox="1"/>
          <p:nvPr/>
        </p:nvSpPr>
        <p:spPr>
          <a:xfrm>
            <a:off x="675372" y="1720840"/>
            <a:ext cx="1058478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尽量完整地爬下来一个机构对应的所有静态网页（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html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或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htm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后缀），保存到</a:t>
            </a:r>
            <a:r>
              <a:rPr lang="zh-CN" altLang="en-CN" b="1" dirty="0">
                <a:latin typeface="宋体" panose="02010600030101010101" pitchFamily="2" charset="-122"/>
                <a:ea typeface="宋体" panose="02010600030101010101" pitchFamily="2" charset="-122"/>
              </a:rPr>
              <a:t>磁盘中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    苏大、苏大计算机学院（规模小一点）都可以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orphan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网页不用考虑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基于爬取的网页，做一个完整的检索系统（以后可以考虑不断完善、定时更新）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    网页正文提取模块、分词、倒排、网页排序、前端界面（把网页源文件保存好，避免重复爬。例如优化了网页正文提取模块、或突然想用一个更好的分词器）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爬取基本方法和注意事项：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    以主页作为起点，根据其中包含的链接，递归爬取，直到没有新的页面可以爬到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    要记录已经爬取的网页，避免重复爬取（死循环）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    为了避免爬不是目标对象的网页，可以检查网址，例如苏大网页都包含</a:t>
            </a:r>
            <a:r>
              <a:rPr lang="en-US" altLang="zh-CN" b="1" dirty="0" err="1">
                <a:latin typeface="宋体" panose="02010600030101010101" pitchFamily="2" charset="-122"/>
                <a:ea typeface="宋体" panose="02010600030101010101" pitchFamily="2" charset="-122"/>
              </a:rPr>
              <a:t>suda.edu.cn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    为了避免给机构的服务器太大的压力，同学们可以考虑爬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1000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个网页就停止；爬的时候，随机几秒（随机数）。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55482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B8CF2C9-27F0-42A1-804E-05C3085B27A6}"/>
              </a:ext>
            </a:extLst>
          </p:cNvPr>
          <p:cNvSpPr txBox="1"/>
          <p:nvPr/>
        </p:nvSpPr>
        <p:spPr>
          <a:xfrm>
            <a:off x="1405729" y="2967335"/>
            <a:ext cx="9380581" cy="2739211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/>
                <a:ea typeface="微软雅黑"/>
              </a:rPr>
              <a:t>python</a:t>
            </a:r>
            <a:r>
              <a:rPr kumimoji="0" lang="zh-CN" altLang="en-US" sz="5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/>
                <a:ea typeface="微软雅黑"/>
              </a:rPr>
              <a:t>实现爬虫相关技术介绍</a:t>
            </a:r>
            <a:endParaRPr kumimoji="0" lang="en-US" altLang="zh-CN" sz="5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/>
              <a:ea typeface="微软雅黑"/>
            </a:endParaRPr>
          </a:p>
          <a:p>
            <a:pPr lvl="0" algn="ctr">
              <a:defRPr/>
            </a:pPr>
            <a:r>
              <a:rPr lang="zh-CN" altLang="en-US" sz="3200" dirty="0">
                <a:latin typeface="微软雅黑"/>
                <a:ea typeface="微软雅黑"/>
              </a:rPr>
              <a:t>严福康 </a:t>
            </a:r>
            <a:endParaRPr lang="en-US" altLang="zh-CN" sz="3200" dirty="0">
              <a:latin typeface="微软雅黑"/>
              <a:ea typeface="微软雅黑"/>
            </a:endParaRPr>
          </a:p>
          <a:p>
            <a:pPr lvl="0" algn="ctr">
              <a:defRPr/>
            </a:pPr>
            <a:r>
              <a:rPr lang="en-US" altLang="zh-CN" sz="3200" dirty="0">
                <a:latin typeface="微软雅黑"/>
                <a:ea typeface="微软雅黑"/>
              </a:rPr>
              <a:t>2022.4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5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994640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36EE03E-8C71-4B3D-B9E5-D816992B6D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5372" y="252736"/>
            <a:ext cx="1036374" cy="523220"/>
          </a:xfrm>
        </p:spPr>
        <p:txBody>
          <a:bodyPr/>
          <a:lstStyle/>
          <a:p>
            <a:r>
              <a:rPr lang="en-US" altLang="zh-CN" dirty="0"/>
              <a:t>Tools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1157844-2B85-4CD3-AA3B-FD06A582C331}"/>
              </a:ext>
            </a:extLst>
          </p:cNvPr>
          <p:cNvSpPr txBox="1"/>
          <p:nvPr/>
        </p:nvSpPr>
        <p:spPr>
          <a:xfrm>
            <a:off x="675372" y="1720840"/>
            <a:ext cx="10584780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Requests:</a:t>
            </a:r>
          </a:p>
          <a:p>
            <a:endParaRPr lang="en-US" altLang="zh-CN" sz="1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简单易用的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HTTP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库，用于获取网页源码或相关信息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b="1" dirty="0" err="1">
                <a:latin typeface="宋体" panose="02010600030101010101" pitchFamily="2" charset="-122"/>
                <a:ea typeface="宋体" panose="02010600030101010101" pitchFamily="2" charset="-122"/>
              </a:rPr>
              <a:t>BeautifulSoup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</a:p>
          <a:p>
            <a:endParaRPr lang="en-US" altLang="zh-CN" sz="1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解析、遍历、维护“标签树”的功能库，用于分析处理网页源码内的文本数据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正则表达式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</a:p>
          <a:p>
            <a:endParaRPr lang="en-US" altLang="zh-CN" sz="1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用于获得网页源码内的指定信息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60562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36EE03E-8C71-4B3D-B9E5-D816992B6D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5372" y="252736"/>
            <a:ext cx="1725601" cy="523220"/>
          </a:xfrm>
        </p:spPr>
        <p:txBody>
          <a:bodyPr/>
          <a:lstStyle/>
          <a:p>
            <a:r>
              <a:rPr lang="en-US" altLang="zh-CN" dirty="0"/>
              <a:t>Requests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4593191-DBC8-4A96-93EB-9DD71C7DDE90}"/>
              </a:ext>
            </a:extLst>
          </p:cNvPr>
          <p:cNvSpPr txBox="1"/>
          <p:nvPr/>
        </p:nvSpPr>
        <p:spPr>
          <a:xfrm>
            <a:off x="695400" y="1724615"/>
            <a:ext cx="1058478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需要提前安装： （）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在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cmd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中输入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pip install requests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即可安装。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下载完以后在任一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py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文件中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import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一下，若不报异常即成功安装。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基本用法：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requests.get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  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该函数用于请求目标网站，返回的是一个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response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类型。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基本的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get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请求：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B082BF7-56F6-40F1-AC9B-19287A3A8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432" y="4437112"/>
            <a:ext cx="4248368" cy="88904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6CDD274-0165-42EF-82A1-2E1071B04C9E}"/>
              </a:ext>
            </a:extLst>
          </p:cNvPr>
          <p:cNvSpPr txBox="1"/>
          <p:nvPr/>
        </p:nvSpPr>
        <p:spPr>
          <a:xfrm>
            <a:off x="695400" y="5661248"/>
            <a:ext cx="780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这里只介绍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response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text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属性，其它属性有兴趣的可以自行查阅资料学习</a:t>
            </a:r>
          </a:p>
        </p:txBody>
      </p:sp>
    </p:spTree>
    <p:extLst>
      <p:ext uri="{BB962C8B-B14F-4D97-AF65-F5344CB8AC3E}">
        <p14:creationId xmlns:p14="http://schemas.microsoft.com/office/powerpoint/2010/main" val="743243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36EE03E-8C71-4B3D-B9E5-D816992B6D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5372" y="252736"/>
            <a:ext cx="1725601" cy="523220"/>
          </a:xfrm>
        </p:spPr>
        <p:txBody>
          <a:bodyPr/>
          <a:lstStyle/>
          <a:p>
            <a:r>
              <a:rPr lang="en-US" altLang="zh-CN" dirty="0"/>
              <a:t>Requests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5C7DDBE-D3A4-4EAF-94B7-66A88FE1191C}"/>
              </a:ext>
            </a:extLst>
          </p:cNvPr>
          <p:cNvSpPr txBox="1"/>
          <p:nvPr/>
        </p:nvSpPr>
        <p:spPr>
          <a:xfrm>
            <a:off x="695400" y="1724615"/>
            <a:ext cx="504056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简单示例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Requests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库只需要几行代码，就能获取网页源码，在获得源码后便可以进行其它分析提取操作。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B38A94C-0C08-4DBA-9817-F17C1DFA3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7808" y="3598770"/>
            <a:ext cx="7693199" cy="303970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C9C5DBF-FCBE-4A5E-9059-59958713A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904" y="1702994"/>
            <a:ext cx="5893103" cy="1689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327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36EE03E-8C71-4B3D-B9E5-D816992B6D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5372" y="252736"/>
            <a:ext cx="1725601" cy="523220"/>
          </a:xfrm>
        </p:spPr>
        <p:txBody>
          <a:bodyPr/>
          <a:lstStyle/>
          <a:p>
            <a:r>
              <a:rPr lang="en-US" altLang="zh-CN" dirty="0"/>
              <a:t>Requests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5C7DDBE-D3A4-4EAF-94B7-66A88FE1191C}"/>
              </a:ext>
            </a:extLst>
          </p:cNvPr>
          <p:cNvSpPr txBox="1"/>
          <p:nvPr/>
        </p:nvSpPr>
        <p:spPr>
          <a:xfrm>
            <a:off x="695400" y="1724615"/>
            <a:ext cx="105847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tips:</a:t>
            </a: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1.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在使用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requests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获取网页源码时，要注意目标网页使用的编码格式，若选用编码不正确，会发生获取的网页源码中文是乱码的现象。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（可以把刚刚示例中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response.encoding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=‘utf-8’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去掉再运行，看看新获得的网页源码是什么样子）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2.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在使用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requests.get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时，建议在参数中添加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timeout:</a:t>
            </a: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3.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最好把获得网页源码的操作封装成一个函数，每次获取网页源码调用构建的函数即可。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8CE8B55-B8D3-4250-A59E-A5A847D6C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120" y="3429000"/>
            <a:ext cx="3674585" cy="288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884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36EE03E-8C71-4B3D-B9E5-D816992B6D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5372" y="252736"/>
            <a:ext cx="1725601" cy="523220"/>
          </a:xfrm>
        </p:spPr>
        <p:txBody>
          <a:bodyPr/>
          <a:lstStyle/>
          <a:p>
            <a:r>
              <a:rPr lang="en-US" altLang="zh-CN" dirty="0"/>
              <a:t>Requests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5C7DDBE-D3A4-4EAF-94B7-66A88FE1191C}"/>
              </a:ext>
            </a:extLst>
          </p:cNvPr>
          <p:cNvSpPr txBox="1"/>
          <p:nvPr/>
        </p:nvSpPr>
        <p:spPr>
          <a:xfrm>
            <a:off x="695400" y="1724615"/>
            <a:ext cx="1058478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获得目标网页的编码格式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直接查看目标网页源码，在网页源码中的开头的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&lt;meta charset=‘xxx’&gt;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即为其编码格式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具体实例如下图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A2FC8B1-E91A-4B68-B0DC-F210EA80B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512" y="3166787"/>
            <a:ext cx="7944655" cy="3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659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36EE03E-8C71-4B3D-B9E5-D816992B6D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5372" y="252736"/>
            <a:ext cx="2647520" cy="523220"/>
          </a:xfrm>
        </p:spPr>
        <p:txBody>
          <a:bodyPr/>
          <a:lstStyle/>
          <a:p>
            <a:r>
              <a:rPr lang="en-US" altLang="zh-CN" dirty="0" err="1"/>
              <a:t>BeautifulSoup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7220A68-2C2C-4EC6-9B8E-53AAFDA4B9E0}"/>
              </a:ext>
            </a:extLst>
          </p:cNvPr>
          <p:cNvSpPr txBox="1"/>
          <p:nvPr/>
        </p:nvSpPr>
        <p:spPr>
          <a:xfrm>
            <a:off x="695400" y="1724615"/>
            <a:ext cx="1058478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需要提前安装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在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cmd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中输入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pip install beautifulsoup4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即可安装。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Beautifulsoup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的基本用法：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0F1FAF9-7C5C-4786-AEE7-579E20CC7D7C}"/>
              </a:ext>
            </a:extLst>
          </p:cNvPr>
          <p:cNvSpPr txBox="1"/>
          <p:nvPr/>
        </p:nvSpPr>
        <p:spPr>
          <a:xfrm>
            <a:off x="690719" y="5949280"/>
            <a:ext cx="9193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lxml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是第三方解析器，需要通过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pip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下载，也可以直接使用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Python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标准库中的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HTML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解析器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90AD5CFE-F19C-4E53-9397-537BB2099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519" y="3573016"/>
            <a:ext cx="5092962" cy="1873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80143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null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Office 主题">
  <a:themeElements>
    <a:clrScheme name="自定义 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D23414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我给母校送模板">
      <a:majorFont>
        <a:latin typeface="Segoe UI"/>
        <a:ea typeface="微软雅黑"/>
        <a:cs typeface=""/>
      </a:majorFont>
      <a:minorFont>
        <a:latin typeface="Segoe U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5101</TotalTime>
  <Words>720</Words>
  <Application>Microsoft Macintosh PowerPoint</Application>
  <PresentationFormat>Widescreen</PresentationFormat>
  <Paragraphs>94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等线</vt:lpstr>
      <vt:lpstr>微软雅黑</vt:lpstr>
      <vt:lpstr>宋体</vt:lpstr>
      <vt:lpstr>Arial</vt:lpstr>
      <vt:lpstr>Calibri</vt:lpstr>
      <vt:lpstr>Century Gothic</vt:lpstr>
      <vt:lpstr>Segoe UI</vt:lpstr>
      <vt:lpstr>Segoe UI Light</vt:lpstr>
      <vt:lpstr>Office 主题</vt:lpstr>
      <vt:lpstr>1_OfficePLUS</vt:lpstr>
      <vt:lpstr>2_OfficePLUS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泡芙糖</dc:creator>
  <cp:lastModifiedBy>Anonymous</cp:lastModifiedBy>
  <cp:revision>387</cp:revision>
  <dcterms:created xsi:type="dcterms:W3CDTF">2019-01-06T11:01:09Z</dcterms:created>
  <dcterms:modified xsi:type="dcterms:W3CDTF">2022-04-11T08:06:06Z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2019-04-13T04:08:50.6916502Z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cc19a502-a86f-4f68-bf26-1f51e66feeed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